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7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3" orient="horz" pos="168" userDrawn="1">
          <p15:clr>
            <a:srgbClr val="A4A3A4"/>
          </p15:clr>
        </p15:guide>
        <p15:guide id="6" pos="528" userDrawn="1">
          <p15:clr>
            <a:srgbClr val="A4A3A4"/>
          </p15:clr>
        </p15:guide>
        <p15:guide id="7" pos="71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 Getker" initials="KG" lastIdx="1" clrIdx="0"/>
  <p:cmAuthor id="2" name="Kim Getker" initials="KG [2]" lastIdx="1" clrIdx="1"/>
  <p:cmAuthor id="3" name="Kim Getker" initials="KG [3]" lastIdx="1" clrIdx="2"/>
  <p:cmAuthor id="4" name="Kim Getker" initials="KG [4]" lastIdx="1" clrIdx="3"/>
  <p:cmAuthor id="5" name="Kim Getker" initials="KG [5]" lastIdx="1" clrIdx="4"/>
  <p:cmAuthor id="6" name="Kim Getker" initials="K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316"/>
    <a:srgbClr val="FFFFFF"/>
    <a:srgbClr val="666666"/>
    <a:srgbClr val="4351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0097BD-9CDA-415A-BA84-91D056CBAC01}" v="8" dt="2020-10-21T17:25:24.3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76" autoAdjust="0"/>
    <p:restoredTop sz="86463"/>
  </p:normalViewPr>
  <p:slideViewPr>
    <p:cSldViewPr snapToGrid="0" snapToObjects="1" showGuides="1">
      <p:cViewPr varScale="1">
        <p:scale>
          <a:sx n="88" d="100"/>
          <a:sy n="88" d="100"/>
        </p:scale>
        <p:origin x="192" y="648"/>
      </p:cViewPr>
      <p:guideLst>
        <p:guide orient="horz" pos="2160"/>
        <p:guide orient="horz" pos="168"/>
        <p:guide pos="528"/>
        <p:guide pos="71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7" d="100"/>
          <a:sy n="97" d="100"/>
        </p:scale>
        <p:origin x="390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200"/>
            </a:lvl1pPr>
          </a:lstStyle>
          <a:p>
            <a:fld id="{DBB6832E-8820-FD47-A2FA-4CB0641517D4}" type="datetimeFigureOut">
              <a:rPr lang="en-US" smtClean="0"/>
              <a:t>11/8/24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200"/>
            </a:lvl1pPr>
          </a:lstStyle>
          <a:p>
            <a:fld id="{3503BA01-7BCE-3348-B7D1-E8CB1F6C0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570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l">
              <a:defRPr sz="1200" b="0" i="0">
                <a:latin typeface="20 db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1" tIns="48326" rIns="96651" bIns="48326" rtlCol="0"/>
          <a:lstStyle>
            <a:lvl1pPr algn="r">
              <a:defRPr sz="1200" b="0" i="0">
                <a:latin typeface="20 db" charset="0"/>
              </a:defRPr>
            </a:lvl1pPr>
          </a:lstStyle>
          <a:p>
            <a:fld id="{CC217BA0-315D-174F-B890-48F013C6A778}" type="datetimeFigureOut">
              <a:rPr lang="en-US" smtClean="0"/>
              <a:pPr/>
              <a:t>11/8/24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6288" y="1200150"/>
            <a:ext cx="5762625" cy="3241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6" rIns="96651" bIns="4832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8"/>
            <a:ext cx="5852160" cy="3780472"/>
          </a:xfrm>
          <a:prstGeom prst="rect">
            <a:avLst/>
          </a:prstGeom>
        </p:spPr>
        <p:txBody>
          <a:bodyPr vert="horz" lIns="96651" tIns="48326" rIns="96651" bIns="48326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l">
              <a:defRPr sz="1200" b="0" i="0">
                <a:latin typeface="20 db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1" tIns="48326" rIns="96651" bIns="48326" rtlCol="0" anchor="b"/>
          <a:lstStyle>
            <a:lvl1pPr algn="r">
              <a:defRPr sz="1200" b="0" i="0">
                <a:latin typeface="20 db" charset="0"/>
              </a:defRPr>
            </a:lvl1pPr>
          </a:lstStyle>
          <a:p>
            <a:fld id="{D23D616E-FAFF-0246-8008-410B45D7CB1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079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20 db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20 db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20 db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20 db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20 db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3D616E-FAFF-0246-8008-410B45D7CB1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527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3D616E-FAFF-0246-8008-410B45D7CB1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922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3D616E-FAFF-0246-8008-410B45D7CB1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747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3D616E-FAFF-0246-8008-410B45D7CB1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91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" t="20679" r="1628" b="27849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26511" y="2547131"/>
            <a:ext cx="10917716" cy="794064"/>
          </a:xfrm>
          <a:noFill/>
          <a:effectLst/>
        </p:spPr>
        <p:txBody>
          <a:bodyPr vert="horz" wrap="square" lIns="182880" tIns="91440" rIns="457200" bIns="91440" rtlCol="0" anchor="b">
            <a:spAutoFit/>
          </a:bodyPr>
          <a:lstStyle>
            <a:lvl1pPr>
              <a:defRPr lang="en-US" sz="4400" b="1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11113" lvl="0" indent="-11113">
              <a:spcAft>
                <a:spcPts val="1200"/>
              </a:spcAft>
              <a:buClr>
                <a:schemeClr val="accent1"/>
              </a:buClr>
              <a:buFont typeface="Wingdings" charset="2"/>
              <a:tabLst/>
            </a:pPr>
            <a:r>
              <a:rPr lang="en-US" dirty="0"/>
              <a:t>Title Slide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626512" y="3375339"/>
            <a:ext cx="10917716" cy="1110497"/>
          </a:xfrm>
          <a:noFill/>
          <a:effectLst/>
        </p:spPr>
        <p:txBody>
          <a:bodyPr vert="horz" wrap="square" lIns="182880" tIns="91440" rIns="457200" bIns="91440" rtlCol="0" anchor="ctr">
            <a:sp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lang="en-US" sz="2000" b="0" i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None/>
              <a:tabLst/>
              <a:defRPr lang="en-US" sz="1600" b="0" i="0" kern="12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113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None/>
              <a:tabLst/>
              <a:defRPr lang="en-US" sz="1400" b="0" i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113" indent="0">
              <a:lnSpc>
                <a:spcPct val="110000"/>
              </a:lnSpc>
              <a:spcBef>
                <a:spcPts val="0"/>
              </a:spcBef>
              <a:buFont typeface="Arial" charset="0"/>
              <a:buNone/>
              <a:tabLst/>
              <a:defRPr lang="en-US" sz="1400" i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lang="en-US"/>
            </a:lvl5pPr>
          </a:lstStyle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SUBTITLE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71BC2C-296E-0B82-6B6C-B74A845CBE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8978" y="5789393"/>
            <a:ext cx="5073333" cy="57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302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" t="20679" r="1628" b="27849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38979" y="2547131"/>
            <a:ext cx="10917716" cy="794064"/>
          </a:xfrm>
          <a:noFill/>
          <a:effectLst/>
        </p:spPr>
        <p:txBody>
          <a:bodyPr vert="horz" wrap="square" lIns="182880" tIns="91440" rIns="457200" bIns="91440" rtlCol="0" anchor="b">
            <a:spAutoFit/>
          </a:bodyPr>
          <a:lstStyle>
            <a:lvl1pPr>
              <a:defRPr lang="en-US" sz="4400" baseline="0">
                <a:solidFill>
                  <a:schemeClr val="bg1"/>
                </a:solidFill>
              </a:defRPr>
            </a:lvl1pPr>
          </a:lstStyle>
          <a:p>
            <a:pPr marL="11113" lvl="0" indent="-11113">
              <a:spcAft>
                <a:spcPts val="1200"/>
              </a:spcAft>
              <a:buClr>
                <a:schemeClr val="accent1"/>
              </a:buClr>
              <a:buFont typeface="Wingdings" charset="2"/>
              <a:tabLst/>
            </a:pPr>
            <a:r>
              <a:rPr lang="en-US" dirty="0"/>
              <a:t>Title Slide with Image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638978" y="3375338"/>
            <a:ext cx="10917716" cy="1110497"/>
          </a:xfrm>
          <a:noFill/>
          <a:effectLst/>
        </p:spPr>
        <p:txBody>
          <a:bodyPr vert="horz" wrap="square" lIns="182880" tIns="91440" rIns="457200" bIns="91440" rtlCol="0" anchor="ctr">
            <a:sp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  <a:tabLst/>
              <a:defRPr lang="en-US" sz="2000" b="0" i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1113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None/>
              <a:tabLst/>
              <a:defRPr lang="en-US" sz="1600" b="0" i="0" kern="12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113" inden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None/>
              <a:tabLst/>
              <a:defRPr lang="en-US" sz="1400" b="0" i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113" indent="0">
              <a:lnSpc>
                <a:spcPct val="110000"/>
              </a:lnSpc>
              <a:spcBef>
                <a:spcPts val="0"/>
              </a:spcBef>
              <a:buFont typeface="Arial" charset="0"/>
              <a:buNone/>
              <a:tabLst/>
              <a:defRPr lang="en-US" sz="1400" i="1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lang="en-US"/>
            </a:lvl5pPr>
          </a:lstStyle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SUBTITLE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07DE35-DC1F-FDE9-9E34-5A0A62B45FC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38978" y="5789393"/>
            <a:ext cx="5073333" cy="57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744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" t="20678" r="1628" b="33283"/>
          <a:stretch/>
        </p:blipFill>
        <p:spPr>
          <a:xfrm>
            <a:off x="0" y="0"/>
            <a:ext cx="12191999" cy="6134100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38979" y="577535"/>
            <a:ext cx="10901342" cy="2852737"/>
          </a:xfrm>
        </p:spPr>
        <p:txBody>
          <a:bodyPr anchor="b"/>
          <a:lstStyle>
            <a:lvl1pPr>
              <a:defRPr sz="44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38979" y="3457260"/>
            <a:ext cx="10901342" cy="1140777"/>
          </a:xfr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</a:t>
            </a:r>
          </a:p>
        </p:txBody>
      </p:sp>
      <p:pic>
        <p:nvPicPr>
          <p:cNvPr id="4" name="Picture 3" descr="University of Massachusetts logo">
            <a:extLst>
              <a:ext uri="{FF2B5EF4-FFF2-40B4-BE49-F238E27FC236}">
                <a16:creationId xmlns:a16="http://schemas.microsoft.com/office/drawing/2014/main" id="{7B0A6B9D-1209-4462-8851-2316A116A3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979" y="6307283"/>
            <a:ext cx="4060371" cy="436490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447" y="6396690"/>
            <a:ext cx="915571" cy="2576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472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 +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60961"/>
            <a:ext cx="12192000" cy="5273139"/>
          </a:xfrm>
          <a:prstGeom prst="rect">
            <a:avLst/>
          </a:prstGeom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638980" y="914400"/>
            <a:ext cx="10914038" cy="4971245"/>
          </a:xfrm>
          <a:noFill/>
        </p:spPr>
        <p:txBody>
          <a:bodyPr lIns="182880" rIns="457200" anchor="t"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 typeface="Wingdings" panose="05000000000000000000" pitchFamily="2" charset="2"/>
              <a:buChar char="§"/>
              <a:tabLst/>
              <a:defRPr sz="2000" b="1" baseline="0">
                <a:solidFill>
                  <a:schemeClr val="bg1"/>
                </a:solidFill>
              </a:defRPr>
            </a:lvl1pPr>
            <a:lvl2pPr marL="685800" marR="0" indent="-2286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 typeface="Arial" charset="0"/>
              <a:buChar char="•"/>
              <a:tabLst/>
              <a:defRPr sz="1800" b="1" baseline="0">
                <a:solidFill>
                  <a:schemeClr val="bg1"/>
                </a:solidFill>
              </a:defRPr>
            </a:lvl2pPr>
            <a:lvl3pPr marL="1143000" marR="0" indent="-2286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 typeface=".AppleSystemUIFont" charset="-120"/>
              <a:buChar char="-"/>
              <a:tabLst/>
              <a:defRPr sz="1800" b="1" baseline="0">
                <a:solidFill>
                  <a:schemeClr val="bg1"/>
                </a:solidFill>
              </a:defRPr>
            </a:lvl3pPr>
            <a:lvl4pPr marL="1600200" marR="0" indent="-2286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 typeface="Courier New" charset="0"/>
              <a:buChar char="o"/>
              <a:tabLst/>
              <a:defRPr sz="1600" b="1" baseline="0">
                <a:solidFill>
                  <a:schemeClr val="bg1"/>
                </a:solidFill>
              </a:defRPr>
            </a:lvl4pPr>
            <a:lvl5pPr marL="2057400" marR="0" indent="-2286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chemeClr val="bg1"/>
              </a:buClr>
              <a:buSzTx/>
              <a:buFont typeface=".AppleSystemUIFont" charset="-120"/>
              <a:buChar char="-"/>
              <a:tabLst/>
              <a:defRPr sz="16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Primary agenda bullet style</a:t>
            </a:r>
          </a:p>
          <a:p>
            <a:pPr lvl="1"/>
            <a:r>
              <a:rPr lang="en-US" dirty="0"/>
              <a:t>Secondary agenda bullet style</a:t>
            </a:r>
          </a:p>
          <a:p>
            <a:pPr lvl="2"/>
            <a:r>
              <a:rPr lang="en-US" dirty="0"/>
              <a:t>Third bullet style</a:t>
            </a:r>
          </a:p>
          <a:p>
            <a:pPr lvl="3"/>
            <a:r>
              <a:rPr lang="en-US" dirty="0"/>
              <a:t>Fourth bullet style</a:t>
            </a:r>
          </a:p>
          <a:p>
            <a:pPr lvl="4"/>
            <a:r>
              <a:rPr lang="en-US" dirty="0"/>
              <a:t>Fifth bullet style</a:t>
            </a:r>
          </a:p>
          <a:p>
            <a:pPr lvl="0"/>
            <a:r>
              <a:rPr lang="en-US" dirty="0"/>
              <a:t>Primary agenda bullet style</a:t>
            </a:r>
          </a:p>
          <a:p>
            <a:pPr lvl="1"/>
            <a:r>
              <a:rPr lang="en-US" dirty="0"/>
              <a:t>Secondary agenda bullet style</a:t>
            </a:r>
          </a:p>
          <a:p>
            <a:pPr lvl="2"/>
            <a:r>
              <a:rPr lang="en-US" dirty="0"/>
              <a:t>Third bullet style</a:t>
            </a:r>
          </a:p>
        </p:txBody>
      </p:sp>
      <p:pic>
        <p:nvPicPr>
          <p:cNvPr id="3" name="Picture 2" descr="University of Massachusetts logo">
            <a:extLst>
              <a:ext uri="{FF2B5EF4-FFF2-40B4-BE49-F238E27FC236}">
                <a16:creationId xmlns:a16="http://schemas.microsoft.com/office/drawing/2014/main" id="{1025AF6F-ADE1-425B-AE1C-12925E650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979" y="6307283"/>
            <a:ext cx="4060371" cy="436490"/>
          </a:xfrm>
          <a:prstGeom prst="rect">
            <a:avLst/>
          </a:prstGeom>
        </p:spPr>
      </p:pic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447" y="6396690"/>
            <a:ext cx="915571" cy="2576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tx2"/>
                </a:solidFill>
                <a:latin typeface="+mn-lt"/>
                <a:ea typeface="Century Gothic" charset="0"/>
                <a:cs typeface="Century Gothic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047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1D8A06B-AB5B-43B1-BF30-6B6EA6F7E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979" y="860963"/>
            <a:ext cx="10914039" cy="51806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075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27423698-104E-45F5-84FF-4D4C1A23C98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8979" y="860963"/>
            <a:ext cx="5368121" cy="51806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806CC2-1CE0-4268-821E-A9EA31404344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184897" y="860964"/>
            <a:ext cx="5368121" cy="5180606"/>
          </a:xfrm>
        </p:spPr>
        <p:txBody>
          <a:bodyPr/>
          <a:lstStyle>
            <a:lvl1pPr marL="228600" indent="-228600">
              <a:buClr>
                <a:schemeClr val="accent1"/>
              </a:buClr>
              <a:buFont typeface="Wingdings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chemeClr val="accent1"/>
              </a:buClr>
              <a:buFont typeface="Arial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chemeClr val="accent1"/>
              </a:buClr>
              <a:buFont typeface=".AppleSystemUIFont" charset="-120"/>
              <a:buChar char="-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chemeClr val="accent1"/>
              </a:buClr>
              <a:buFont typeface="Courier New" charset="0"/>
              <a:buChar char="o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chemeClr val="accent1"/>
              </a:buClr>
              <a:buFont typeface=".AppleSystemUIFont" charset="-120"/>
              <a:buChar char="-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091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econd 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38979" y="860963"/>
            <a:ext cx="10914039" cy="451295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8980" y="1356791"/>
            <a:ext cx="10914038" cy="4695666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176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wo Secondary Title,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458986C-F212-460B-A41B-CB9601626A0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8979" y="860963"/>
            <a:ext cx="5457021" cy="451295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0504683-19D3-4042-9A55-CE8B5063FE92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8980" y="1356791"/>
            <a:ext cx="5457020" cy="4695666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81040B0D-6703-484F-97E7-6EAD3D03B9E3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204855" y="860963"/>
            <a:ext cx="5348163" cy="451295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2F5413BC-054D-45D0-8352-6EA6A75EE805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04859" y="1356791"/>
            <a:ext cx="5348163" cy="4695666"/>
          </a:xfrm>
        </p:spPr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63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656" y="58712"/>
            <a:ext cx="10914038" cy="7577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8979" y="860963"/>
            <a:ext cx="10914039" cy="51806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38979" y="6119352"/>
            <a:ext cx="1091771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University of Massachusetts logo">
            <a:extLst>
              <a:ext uri="{FF2B5EF4-FFF2-40B4-BE49-F238E27FC236}">
                <a16:creationId xmlns:a16="http://schemas.microsoft.com/office/drawing/2014/main" id="{48B737E3-50D4-4977-A86B-47E3ACB92632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638979" y="6307283"/>
            <a:ext cx="4060371" cy="43649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7447" y="6396690"/>
            <a:ext cx="915571" cy="2576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65625F11-EADC-2944-8437-490DA1E208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63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7" r:id="rId4"/>
    <p:sldLayoutId id="2147483721" r:id="rId5"/>
    <p:sldLayoutId id="2147483722" r:id="rId6"/>
    <p:sldLayoutId id="2147483723" r:id="rId7"/>
    <p:sldLayoutId id="2147483724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1"/>
        </a:buClr>
        <a:buFont typeface="Wingdings" charset="2"/>
        <a:buChar char="§"/>
        <a:defRPr sz="20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1"/>
        </a:buClr>
        <a:buFont typeface="Arial" charset="0"/>
        <a:buChar char="•"/>
        <a:defRPr sz="18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1"/>
        </a:buClr>
        <a:buFont typeface=".AppleSystemUIFont" charset="-120"/>
        <a:buChar char="-"/>
        <a:defRPr sz="18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1"/>
        </a:buClr>
        <a:buFont typeface="Courier New" charset="0"/>
        <a:buChar char="o"/>
        <a:defRPr sz="18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Clr>
          <a:schemeClr val="accent1"/>
        </a:buClr>
        <a:buFont typeface=".AppleSystemUIFont" charset="-120"/>
        <a:buChar char="-"/>
        <a:defRPr sz="18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0" orient="horz" pos="2160" userDrawn="1">
          <p15:clr>
            <a:srgbClr val="F26B43"/>
          </p15:clr>
        </p15:guide>
        <p15:guide id="11" pos="3840" userDrawn="1">
          <p15:clr>
            <a:srgbClr val="F26B43"/>
          </p15:clr>
        </p15:guide>
        <p15:guide id="12" orient="horz" pos="624" userDrawn="1">
          <p15:clr>
            <a:srgbClr val="F26B43"/>
          </p15:clr>
        </p15:guide>
        <p15:guide id="13" orient="horz" pos="792" userDrawn="1">
          <p15:clr>
            <a:srgbClr val="F26B43"/>
          </p15:clr>
        </p15:guide>
        <p15:guide id="14" pos="408" userDrawn="1">
          <p15:clr>
            <a:srgbClr val="F26B43"/>
          </p15:clr>
        </p15:guide>
        <p15:guide id="15" pos="7272" userDrawn="1">
          <p15:clr>
            <a:srgbClr val="F26B43"/>
          </p15:clr>
        </p15:guide>
        <p15:guide id="16" orient="horz" pos="3624" userDrawn="1">
          <p15:clr>
            <a:srgbClr val="F26B43"/>
          </p15:clr>
        </p15:guide>
        <p15:guide id="17" orient="horz" pos="4176" userDrawn="1">
          <p15:clr>
            <a:srgbClr val="F26B43"/>
          </p15:clr>
        </p15:guide>
        <p15:guide id="18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A0EDC-819E-636E-C053-29177C648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C82FAE-3EF0-1E70-97A3-E6C0FCFFE3A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421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E5BBC-191B-365E-F261-B6E5DE94A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D9007-028B-3054-54A9-4CDAF2BD26E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7C717E-03A8-C67E-6201-5C302FF6C3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995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40C6A-863E-720F-9F7D-C8DDA9566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D6A96-E4E4-E238-D12D-386F25226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FEB1A8-E0C5-A429-0CB7-7EBE940EBF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01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40580-2C29-8720-E177-BFB650495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D6C88-570A-93C0-D18E-7FD127983586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7CA40-3D7C-2659-6CA5-288EE886F318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2725C4-6867-D97E-2948-ECC62F73F7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625F11-EADC-2944-8437-490DA1E2084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233998"/>
      </p:ext>
    </p:extLst>
  </p:cSld>
  <p:clrMapOvr>
    <a:masterClrMapping/>
  </p:clrMapOvr>
</p:sld>
</file>

<file path=ppt/theme/theme1.xml><?xml version="1.0" encoding="utf-8"?>
<a:theme xmlns:a="http://schemas.openxmlformats.org/drawingml/2006/main" name="UMass Brand">
  <a:themeElements>
    <a:clrScheme name="Custom 3">
      <a:dk1>
        <a:srgbClr val="000000"/>
      </a:dk1>
      <a:lt1>
        <a:srgbClr val="FFFFFF"/>
      </a:lt1>
      <a:dk2>
        <a:srgbClr val="666666"/>
      </a:dk2>
      <a:lt2>
        <a:srgbClr val="EEF4F8"/>
      </a:lt2>
      <a:accent1>
        <a:srgbClr val="005EB8"/>
      </a:accent1>
      <a:accent2>
        <a:srgbClr val="9D2235"/>
      </a:accent2>
      <a:accent3>
        <a:srgbClr val="148071"/>
      </a:accent3>
      <a:accent4>
        <a:srgbClr val="DF2049"/>
      </a:accent4>
      <a:accent5>
        <a:srgbClr val="3AB3FF"/>
      </a:accent5>
      <a:accent6>
        <a:srgbClr val="666666"/>
      </a:accent6>
      <a:hlink>
        <a:srgbClr val="005C9B"/>
      </a:hlink>
      <a:folHlink>
        <a:srgbClr val="A61E36"/>
      </a:folHlink>
    </a:clrScheme>
    <a:fontScheme name="UMass Brand">
      <a:majorFont>
        <a:latin typeface="Montserrat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28575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1400" dirty="0" smtClean="0">
            <a:solidFill>
              <a:schemeClr val="accent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5FF2CEBD-9224-4431-89E6-8DAB30D2BC2C}" vid="{AD065818-6DC1-4303-A64A-A0927B91C3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2693E18D839C42AAB741C99BC7CF01" ma:contentTypeVersion="12" ma:contentTypeDescription="Create a new document." ma:contentTypeScope="" ma:versionID="eb848a49b6c3da564cc30e7d7902d4e3">
  <xsd:schema xmlns:xsd="http://www.w3.org/2001/XMLSchema" xmlns:xs="http://www.w3.org/2001/XMLSchema" xmlns:p="http://schemas.microsoft.com/office/2006/metadata/properties" xmlns:ns3="6ca80659-f095-4644-b1ec-1906c540f623" xmlns:ns4="af4a47ad-d26d-441c-a374-ecdf5ccc9b4b" targetNamespace="http://schemas.microsoft.com/office/2006/metadata/properties" ma:root="true" ma:fieldsID="38b2002aa1b695350557cf55ed669f80" ns3:_="" ns4:_="">
    <xsd:import namespace="6ca80659-f095-4644-b1ec-1906c540f623"/>
    <xsd:import namespace="af4a47ad-d26d-441c-a374-ecdf5ccc9b4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80659-f095-4644-b1ec-1906c540f6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4a47ad-d26d-441c-a374-ecdf5ccc9b4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888F87-3A2B-46E2-97D1-D173CEDBBD7B}">
  <ds:schemaRefs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dcmitype/"/>
    <ds:schemaRef ds:uri="af4a47ad-d26d-441c-a374-ecdf5ccc9b4b"/>
    <ds:schemaRef ds:uri="6ca80659-f095-4644-b1ec-1906c540f623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94FBE21-5296-4780-96E6-9BD5C97DBC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a80659-f095-4644-b1ec-1906c540f623"/>
    <ds:schemaRef ds:uri="af4a47ad-d26d-441c-a374-ecdf5ccc9b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9FE9169-5143-4B2A-9555-972AB623B1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UMass Brand</Template>
  <TotalTime>41</TotalTime>
  <Words>7</Words>
  <Application>Microsoft Macintosh PowerPoint</Application>
  <PresentationFormat>Widescreen</PresentationFormat>
  <Paragraphs>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.AppleSystemUIFont</vt:lpstr>
      <vt:lpstr>20 db</vt:lpstr>
      <vt:lpstr>Arial</vt:lpstr>
      <vt:lpstr>Calibri</vt:lpstr>
      <vt:lpstr>Courier New</vt:lpstr>
      <vt:lpstr>Open Sans</vt:lpstr>
      <vt:lpstr>Verdana</vt:lpstr>
      <vt:lpstr>Wingdings</vt:lpstr>
      <vt:lpstr>UMass Brand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</dc:title>
  <dc:creator>Lines, Stephanie</dc:creator>
  <cp:lastModifiedBy>England, Kristina</cp:lastModifiedBy>
  <cp:revision>7</cp:revision>
  <dcterms:created xsi:type="dcterms:W3CDTF">2023-07-17T15:51:49Z</dcterms:created>
  <dcterms:modified xsi:type="dcterms:W3CDTF">2024-11-08T13:08:48Z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0x010100FA2693E18D839C42AAB741C99BC7CF01</vt:lpwstr>
  </property>
</Properties>
</file>