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4.jfif"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26"/>
  </p:notesMasterIdLst>
  <p:handoutMasterIdLst>
    <p:handoutMasterId r:id="rId27"/>
  </p:handoutMasterIdLst>
  <p:sldIdLst>
    <p:sldId id="257" r:id="rId5"/>
    <p:sldId id="280" r:id="rId6"/>
    <p:sldId id="265" r:id="rId7"/>
    <p:sldId id="273" r:id="rId8"/>
    <p:sldId id="274" r:id="rId9"/>
    <p:sldId id="275" r:id="rId10"/>
    <p:sldId id="276" r:id="rId11"/>
    <p:sldId id="281" r:id="rId12"/>
    <p:sldId id="278" r:id="rId13"/>
    <p:sldId id="277" r:id="rId14"/>
    <p:sldId id="286" r:id="rId15"/>
    <p:sldId id="270" r:id="rId16"/>
    <p:sldId id="271" r:id="rId17"/>
    <p:sldId id="282" r:id="rId18"/>
    <p:sldId id="272" r:id="rId19"/>
    <p:sldId id="279" r:id="rId20"/>
    <p:sldId id="267" r:id="rId21"/>
    <p:sldId id="283" r:id="rId22"/>
    <p:sldId id="284" r:id="rId23"/>
    <p:sldId id="285" r:id="rId24"/>
    <p:sldId id="268"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orient="horz" pos="168" userDrawn="1">
          <p15:clr>
            <a:srgbClr val="A4A3A4"/>
          </p15:clr>
        </p15:guide>
        <p15:guide id="6" pos="528" userDrawn="1">
          <p15:clr>
            <a:srgbClr val="A4A3A4"/>
          </p15:clr>
        </p15:guide>
        <p15:guide id="7" pos="71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Getker" initials="KG" lastIdx="1" clrIdx="0"/>
  <p:cmAuthor id="2" name="Kim Getker" initials="KG [2]" lastIdx="1" clrIdx="1"/>
  <p:cmAuthor id="3" name="Kim Getker" initials="KG [3]" lastIdx="1" clrIdx="2"/>
  <p:cmAuthor id="4" name="Kim Getker" initials="KG [4]" lastIdx="1" clrIdx="3"/>
  <p:cmAuthor id="5" name="Kim Getker" initials="KG [5]" lastIdx="1" clrIdx="4"/>
  <p:cmAuthor id="6" name="Kim Getker" initials="KG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316"/>
    <a:srgbClr val="FFFFFF"/>
    <a:srgbClr val="666666"/>
    <a:srgbClr val="4351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6" autoAdjust="0"/>
    <p:restoredTop sz="63129" autoAdjust="0"/>
  </p:normalViewPr>
  <p:slideViewPr>
    <p:cSldViewPr snapToGrid="0" snapToObjects="1" showGuides="1">
      <p:cViewPr varScale="1">
        <p:scale>
          <a:sx n="78" d="100"/>
          <a:sy n="78" d="100"/>
        </p:scale>
        <p:origin x="1024" y="176"/>
      </p:cViewPr>
      <p:guideLst>
        <p:guide orient="horz" pos="2160"/>
        <p:guide orient="horz" pos="168"/>
        <p:guide pos="528"/>
        <p:guide pos="7152"/>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napToObjects="1" showGuides="1">
      <p:cViewPr varScale="1">
        <p:scale>
          <a:sx n="97" d="100"/>
          <a:sy n="97" d="100"/>
        </p:scale>
        <p:origin x="390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E902CB-E289-4B30-8203-19BAFB213AF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62B7DDE-F97F-4324-A72E-9CDA086BEB4C}">
      <dgm:prSet phldrT="[Text]"/>
      <dgm:spPr/>
      <dgm:t>
        <a:bodyPr/>
        <a:lstStyle/>
        <a:p>
          <a:r>
            <a:rPr lang="en-US" dirty="0"/>
            <a:t>Politicians/Activists</a:t>
          </a:r>
        </a:p>
      </dgm:t>
    </dgm:pt>
    <dgm:pt modelId="{D785F2AA-2C9A-4481-8A76-DB7EAC7C6335}" type="parTrans" cxnId="{68AD6212-2AB9-40F6-81AF-B59E2D624AE0}">
      <dgm:prSet/>
      <dgm:spPr/>
      <dgm:t>
        <a:bodyPr/>
        <a:lstStyle/>
        <a:p>
          <a:endParaRPr lang="en-US"/>
        </a:p>
      </dgm:t>
    </dgm:pt>
    <dgm:pt modelId="{66588A61-5353-460B-B54D-0F045AB4FFD3}" type="sibTrans" cxnId="{68AD6212-2AB9-40F6-81AF-B59E2D624AE0}">
      <dgm:prSet/>
      <dgm:spPr/>
      <dgm:t>
        <a:bodyPr/>
        <a:lstStyle/>
        <a:p>
          <a:endParaRPr lang="en-US"/>
        </a:p>
      </dgm:t>
    </dgm:pt>
    <dgm:pt modelId="{EEF5DBEE-355A-4DE7-BA50-CE21827001C3}">
      <dgm:prSet phldrT="[Text]"/>
      <dgm:spPr/>
      <dgm:t>
        <a:bodyPr/>
        <a:lstStyle/>
        <a:p>
          <a:r>
            <a:rPr lang="en-US" dirty="0"/>
            <a:t>Harvey Milk</a:t>
          </a:r>
        </a:p>
      </dgm:t>
    </dgm:pt>
    <dgm:pt modelId="{6E8CDC1D-9344-40A9-9792-80341878E5D3}" type="parTrans" cxnId="{1182A387-7F75-4280-AA05-002F02109E45}">
      <dgm:prSet/>
      <dgm:spPr/>
      <dgm:t>
        <a:bodyPr/>
        <a:lstStyle/>
        <a:p>
          <a:endParaRPr lang="en-US"/>
        </a:p>
      </dgm:t>
    </dgm:pt>
    <dgm:pt modelId="{6E8B3AC0-4A06-4C06-96AE-CC3A0985F73D}" type="sibTrans" cxnId="{1182A387-7F75-4280-AA05-002F02109E45}">
      <dgm:prSet/>
      <dgm:spPr/>
      <dgm:t>
        <a:bodyPr/>
        <a:lstStyle/>
        <a:p>
          <a:endParaRPr lang="en-US"/>
        </a:p>
      </dgm:t>
    </dgm:pt>
    <dgm:pt modelId="{0D8DCC74-902B-488F-A21A-6E35B2E60055}">
      <dgm:prSet phldrT="[Text]"/>
      <dgm:spPr/>
      <dgm:t>
        <a:bodyPr/>
        <a:lstStyle/>
        <a:p>
          <a:r>
            <a:rPr lang="en-US" dirty="0"/>
            <a:t>Marsha P. Johnson</a:t>
          </a:r>
        </a:p>
      </dgm:t>
    </dgm:pt>
    <dgm:pt modelId="{7DD64351-0C42-48DA-8460-D1DAA87B34AB}" type="parTrans" cxnId="{39DB7935-9766-41F2-B40E-BD26FC135CE3}">
      <dgm:prSet/>
      <dgm:spPr/>
      <dgm:t>
        <a:bodyPr/>
        <a:lstStyle/>
        <a:p>
          <a:endParaRPr lang="en-US"/>
        </a:p>
      </dgm:t>
    </dgm:pt>
    <dgm:pt modelId="{54B8F605-AAC6-4C7C-90C3-49F66A19DE37}" type="sibTrans" cxnId="{39DB7935-9766-41F2-B40E-BD26FC135CE3}">
      <dgm:prSet/>
      <dgm:spPr/>
      <dgm:t>
        <a:bodyPr/>
        <a:lstStyle/>
        <a:p>
          <a:endParaRPr lang="en-US"/>
        </a:p>
      </dgm:t>
    </dgm:pt>
    <dgm:pt modelId="{E3BD1380-F336-4F0A-9A77-D35CA2B3D30E}">
      <dgm:prSet phldrT="[Text]"/>
      <dgm:spPr/>
      <dgm:t>
        <a:bodyPr/>
        <a:lstStyle/>
        <a:p>
          <a:r>
            <a:rPr lang="en-US" dirty="0"/>
            <a:t>Musicians</a:t>
          </a:r>
        </a:p>
      </dgm:t>
    </dgm:pt>
    <dgm:pt modelId="{24B9D764-A6BA-4FE6-8AB6-27787DE936AF}" type="parTrans" cxnId="{2DE5D86C-FF10-4C5B-B348-B7FA75FE7BD2}">
      <dgm:prSet/>
      <dgm:spPr/>
      <dgm:t>
        <a:bodyPr/>
        <a:lstStyle/>
        <a:p>
          <a:endParaRPr lang="en-US"/>
        </a:p>
      </dgm:t>
    </dgm:pt>
    <dgm:pt modelId="{6DB84E03-D269-434D-BD01-C9000FB7D1DA}" type="sibTrans" cxnId="{2DE5D86C-FF10-4C5B-B348-B7FA75FE7BD2}">
      <dgm:prSet/>
      <dgm:spPr/>
      <dgm:t>
        <a:bodyPr/>
        <a:lstStyle/>
        <a:p>
          <a:endParaRPr lang="en-US"/>
        </a:p>
      </dgm:t>
    </dgm:pt>
    <dgm:pt modelId="{4C58D28D-455F-45BF-91D1-0972507F25AD}">
      <dgm:prSet phldrT="[Text]"/>
      <dgm:spPr/>
      <dgm:t>
        <a:bodyPr/>
        <a:lstStyle/>
        <a:p>
          <a:r>
            <a:rPr lang="en-US" dirty="0"/>
            <a:t>Freddie Mercury</a:t>
          </a:r>
        </a:p>
      </dgm:t>
    </dgm:pt>
    <dgm:pt modelId="{DE855F08-CF84-423B-8BF8-3EDEC97A3531}" type="parTrans" cxnId="{828E83D1-5325-4ACC-B6AA-5C8612389891}">
      <dgm:prSet/>
      <dgm:spPr/>
      <dgm:t>
        <a:bodyPr/>
        <a:lstStyle/>
        <a:p>
          <a:endParaRPr lang="en-US"/>
        </a:p>
      </dgm:t>
    </dgm:pt>
    <dgm:pt modelId="{03AD0F65-7DE0-4AF6-9024-D3996EC652BB}" type="sibTrans" cxnId="{828E83D1-5325-4ACC-B6AA-5C8612389891}">
      <dgm:prSet/>
      <dgm:spPr/>
      <dgm:t>
        <a:bodyPr/>
        <a:lstStyle/>
        <a:p>
          <a:endParaRPr lang="en-US"/>
        </a:p>
      </dgm:t>
    </dgm:pt>
    <dgm:pt modelId="{ACF8F490-2DB0-4E8B-841E-EC76D1BE3022}">
      <dgm:prSet phldrT="[Text]"/>
      <dgm:spPr/>
      <dgm:t>
        <a:bodyPr/>
        <a:lstStyle/>
        <a:p>
          <a:r>
            <a:rPr lang="en-US" dirty="0"/>
            <a:t>Billie </a:t>
          </a:r>
          <a:r>
            <a:rPr lang="en-US" dirty="0" err="1"/>
            <a:t>Eilish</a:t>
          </a:r>
          <a:endParaRPr lang="en-US" dirty="0"/>
        </a:p>
      </dgm:t>
    </dgm:pt>
    <dgm:pt modelId="{0F24A689-6E7D-40EA-B831-0998C2A06661}" type="parTrans" cxnId="{856A4805-2793-41AF-A804-3A295D07FAF4}">
      <dgm:prSet/>
      <dgm:spPr/>
      <dgm:t>
        <a:bodyPr/>
        <a:lstStyle/>
        <a:p>
          <a:endParaRPr lang="en-US"/>
        </a:p>
      </dgm:t>
    </dgm:pt>
    <dgm:pt modelId="{A3BC31C4-842C-43F8-9CBD-126342473EC8}" type="sibTrans" cxnId="{856A4805-2793-41AF-A804-3A295D07FAF4}">
      <dgm:prSet/>
      <dgm:spPr/>
      <dgm:t>
        <a:bodyPr/>
        <a:lstStyle/>
        <a:p>
          <a:endParaRPr lang="en-US"/>
        </a:p>
      </dgm:t>
    </dgm:pt>
    <dgm:pt modelId="{133E4533-5DB5-4769-9D13-621C27E5EF5D}">
      <dgm:prSet phldrT="[Text]"/>
      <dgm:spPr/>
      <dgm:t>
        <a:bodyPr/>
        <a:lstStyle/>
        <a:p>
          <a:r>
            <a:rPr lang="en-US" dirty="0"/>
            <a:t>Actors</a:t>
          </a:r>
        </a:p>
      </dgm:t>
    </dgm:pt>
    <dgm:pt modelId="{208E4430-6A4C-4641-B0FE-B3F24682F371}" type="parTrans" cxnId="{379D25FC-4EC8-4670-ACB3-F8572E337E95}">
      <dgm:prSet/>
      <dgm:spPr/>
      <dgm:t>
        <a:bodyPr/>
        <a:lstStyle/>
        <a:p>
          <a:endParaRPr lang="en-US"/>
        </a:p>
      </dgm:t>
    </dgm:pt>
    <dgm:pt modelId="{676E19E2-4FE2-4776-8A43-6FD858BDEB1F}" type="sibTrans" cxnId="{379D25FC-4EC8-4670-ACB3-F8572E337E95}">
      <dgm:prSet/>
      <dgm:spPr/>
      <dgm:t>
        <a:bodyPr/>
        <a:lstStyle/>
        <a:p>
          <a:endParaRPr lang="en-US"/>
        </a:p>
      </dgm:t>
    </dgm:pt>
    <dgm:pt modelId="{B2B5D2D4-515F-4F4E-AF37-B1F9A9E8F280}">
      <dgm:prSet phldrT="[Text]"/>
      <dgm:spPr/>
      <dgm:t>
        <a:bodyPr/>
        <a:lstStyle/>
        <a:p>
          <a:r>
            <a:rPr lang="en-US" dirty="0"/>
            <a:t>Sir Ian </a:t>
          </a:r>
          <a:r>
            <a:rPr lang="en-US" dirty="0" err="1"/>
            <a:t>McKellan</a:t>
          </a:r>
          <a:endParaRPr lang="en-US" dirty="0"/>
        </a:p>
      </dgm:t>
    </dgm:pt>
    <dgm:pt modelId="{251368D8-3120-4227-A896-C9515CCBAB3B}" type="parTrans" cxnId="{8372C8B1-ADA4-46BA-AB06-FBEA151DB9D4}">
      <dgm:prSet/>
      <dgm:spPr/>
      <dgm:t>
        <a:bodyPr/>
        <a:lstStyle/>
        <a:p>
          <a:endParaRPr lang="en-US"/>
        </a:p>
      </dgm:t>
    </dgm:pt>
    <dgm:pt modelId="{95541C88-D466-43B1-B15F-6B32C9A6325A}" type="sibTrans" cxnId="{8372C8B1-ADA4-46BA-AB06-FBEA151DB9D4}">
      <dgm:prSet/>
      <dgm:spPr/>
      <dgm:t>
        <a:bodyPr/>
        <a:lstStyle/>
        <a:p>
          <a:endParaRPr lang="en-US"/>
        </a:p>
      </dgm:t>
    </dgm:pt>
    <dgm:pt modelId="{D294617C-79FA-4442-BCD9-EE2A70473978}">
      <dgm:prSet phldrT="[Text]"/>
      <dgm:spPr/>
      <dgm:t>
        <a:bodyPr/>
        <a:lstStyle/>
        <a:p>
          <a:r>
            <a:rPr lang="en-US" dirty="0"/>
            <a:t>Artists/Designers</a:t>
          </a:r>
        </a:p>
      </dgm:t>
    </dgm:pt>
    <dgm:pt modelId="{9215E0AA-0B31-4C24-A64E-65833F0724A0}" type="parTrans" cxnId="{93189984-47A0-44CC-A2C5-8592A306E7AD}">
      <dgm:prSet/>
      <dgm:spPr/>
      <dgm:t>
        <a:bodyPr/>
        <a:lstStyle/>
        <a:p>
          <a:endParaRPr lang="en-US"/>
        </a:p>
      </dgm:t>
    </dgm:pt>
    <dgm:pt modelId="{40684FC8-60D8-4161-A9F8-6BD5D7D97859}" type="sibTrans" cxnId="{93189984-47A0-44CC-A2C5-8592A306E7AD}">
      <dgm:prSet/>
      <dgm:spPr/>
      <dgm:t>
        <a:bodyPr/>
        <a:lstStyle/>
        <a:p>
          <a:endParaRPr lang="en-US"/>
        </a:p>
      </dgm:t>
    </dgm:pt>
    <dgm:pt modelId="{431CE5F5-7B4B-42AC-9A57-174ECFC4B9D8}">
      <dgm:prSet phldrT="[Text]"/>
      <dgm:spPr/>
      <dgm:t>
        <a:bodyPr/>
        <a:lstStyle/>
        <a:p>
          <a:r>
            <a:rPr lang="en-US" dirty="0"/>
            <a:t>Authors</a:t>
          </a:r>
        </a:p>
      </dgm:t>
    </dgm:pt>
    <dgm:pt modelId="{322D6E97-3A03-437A-BF4E-1237C7E30C23}" type="parTrans" cxnId="{67A59E16-52CD-4847-89A5-8094C83AA7EA}">
      <dgm:prSet/>
      <dgm:spPr/>
      <dgm:t>
        <a:bodyPr/>
        <a:lstStyle/>
        <a:p>
          <a:endParaRPr lang="en-US"/>
        </a:p>
      </dgm:t>
    </dgm:pt>
    <dgm:pt modelId="{F3DDBB52-1824-477B-9DE7-4EF070676CDC}" type="sibTrans" cxnId="{67A59E16-52CD-4847-89A5-8094C83AA7EA}">
      <dgm:prSet/>
      <dgm:spPr/>
      <dgm:t>
        <a:bodyPr/>
        <a:lstStyle/>
        <a:p>
          <a:endParaRPr lang="en-US"/>
        </a:p>
      </dgm:t>
    </dgm:pt>
    <dgm:pt modelId="{7F2ABA96-3605-41E9-B113-3557FE3F63CB}">
      <dgm:prSet phldrT="[Text]"/>
      <dgm:spPr/>
      <dgm:t>
        <a:bodyPr/>
        <a:lstStyle/>
        <a:p>
          <a:r>
            <a:rPr lang="en-US" dirty="0"/>
            <a:t>Elton John</a:t>
          </a:r>
        </a:p>
      </dgm:t>
    </dgm:pt>
    <dgm:pt modelId="{7A8DAFF1-4B7B-4BE4-A7AD-EC5C79FF093C}" type="parTrans" cxnId="{77D47FF2-4851-419E-9647-4FCDBEAF33F8}">
      <dgm:prSet/>
      <dgm:spPr/>
      <dgm:t>
        <a:bodyPr/>
        <a:lstStyle/>
        <a:p>
          <a:endParaRPr lang="en-US"/>
        </a:p>
      </dgm:t>
    </dgm:pt>
    <dgm:pt modelId="{65C01341-F88A-4611-AD84-655209DD43E0}" type="sibTrans" cxnId="{77D47FF2-4851-419E-9647-4FCDBEAF33F8}">
      <dgm:prSet/>
      <dgm:spPr/>
      <dgm:t>
        <a:bodyPr/>
        <a:lstStyle/>
        <a:p>
          <a:endParaRPr lang="en-US"/>
        </a:p>
      </dgm:t>
    </dgm:pt>
    <dgm:pt modelId="{32C184DF-6F3E-4DD5-B85D-76C93F2D3BC6}">
      <dgm:prSet phldrT="[Text]"/>
      <dgm:spPr/>
      <dgm:t>
        <a:bodyPr/>
        <a:lstStyle/>
        <a:p>
          <a:r>
            <a:rPr lang="en-US" dirty="0"/>
            <a:t>General</a:t>
          </a:r>
        </a:p>
      </dgm:t>
    </dgm:pt>
    <dgm:pt modelId="{88D6ACB6-675F-4BAD-A444-F1D40015E02E}" type="parTrans" cxnId="{66CA708F-1BDB-4B35-8661-783DB2C38532}">
      <dgm:prSet/>
      <dgm:spPr/>
      <dgm:t>
        <a:bodyPr/>
        <a:lstStyle/>
        <a:p>
          <a:endParaRPr lang="en-US"/>
        </a:p>
      </dgm:t>
    </dgm:pt>
    <dgm:pt modelId="{932DC4E9-B763-40F9-9832-AABFFFF570CF}" type="sibTrans" cxnId="{66CA708F-1BDB-4B35-8661-783DB2C38532}">
      <dgm:prSet/>
      <dgm:spPr/>
      <dgm:t>
        <a:bodyPr/>
        <a:lstStyle/>
        <a:p>
          <a:endParaRPr lang="en-US"/>
        </a:p>
      </dgm:t>
    </dgm:pt>
    <dgm:pt modelId="{94FC28F0-EC0F-429A-93EE-93965415B319}">
      <dgm:prSet phldrT="[Text]"/>
      <dgm:spPr/>
      <dgm:t>
        <a:bodyPr/>
        <a:lstStyle/>
        <a:p>
          <a:r>
            <a:rPr lang="en-US" dirty="0"/>
            <a:t>RuPaul Charles</a:t>
          </a:r>
        </a:p>
      </dgm:t>
    </dgm:pt>
    <dgm:pt modelId="{B153FEBF-2E1B-438A-AFD6-1120BFA61CBA}" type="parTrans" cxnId="{03882579-5F29-4FB8-B964-AE29FE404495}">
      <dgm:prSet/>
      <dgm:spPr/>
      <dgm:t>
        <a:bodyPr/>
        <a:lstStyle/>
        <a:p>
          <a:endParaRPr lang="en-US"/>
        </a:p>
      </dgm:t>
    </dgm:pt>
    <dgm:pt modelId="{26D86C22-4624-4407-9380-250F65E93615}" type="sibTrans" cxnId="{03882579-5F29-4FB8-B964-AE29FE404495}">
      <dgm:prSet/>
      <dgm:spPr/>
      <dgm:t>
        <a:bodyPr/>
        <a:lstStyle/>
        <a:p>
          <a:endParaRPr lang="en-US"/>
        </a:p>
      </dgm:t>
    </dgm:pt>
    <dgm:pt modelId="{67305617-3457-4224-9B2E-4BE38E7331F5}">
      <dgm:prSet/>
      <dgm:spPr/>
      <dgm:t>
        <a:bodyPr/>
        <a:lstStyle/>
        <a:p>
          <a:r>
            <a:rPr lang="en-US" dirty="0"/>
            <a:t>Oscar Wilde</a:t>
          </a:r>
        </a:p>
      </dgm:t>
    </dgm:pt>
    <dgm:pt modelId="{1D5D2C56-3C17-4FA9-A109-24E660AC3A81}" type="parTrans" cxnId="{E6F25BE9-2ED7-4ADD-9D39-3F2EA2AC5E64}">
      <dgm:prSet/>
      <dgm:spPr/>
      <dgm:t>
        <a:bodyPr/>
        <a:lstStyle/>
        <a:p>
          <a:endParaRPr lang="en-US"/>
        </a:p>
      </dgm:t>
    </dgm:pt>
    <dgm:pt modelId="{A79FD1A2-A0F2-4005-A1F7-1A1B73581D71}" type="sibTrans" cxnId="{E6F25BE9-2ED7-4ADD-9D39-3F2EA2AC5E64}">
      <dgm:prSet/>
      <dgm:spPr/>
      <dgm:t>
        <a:bodyPr/>
        <a:lstStyle/>
        <a:p>
          <a:endParaRPr lang="en-US"/>
        </a:p>
      </dgm:t>
    </dgm:pt>
    <dgm:pt modelId="{BAA5213B-2D88-4256-BA50-65359ACEABE9}">
      <dgm:prSet/>
      <dgm:spPr/>
      <dgm:t>
        <a:bodyPr/>
        <a:lstStyle/>
        <a:p>
          <a:r>
            <a:rPr lang="en-US" dirty="0"/>
            <a:t>Audre Lorde</a:t>
          </a:r>
        </a:p>
      </dgm:t>
    </dgm:pt>
    <dgm:pt modelId="{CFBDEA00-BB56-4C96-A1A3-DDA97F28834E}" type="parTrans" cxnId="{D494A7D1-3FEB-46AB-9B95-3B263780138B}">
      <dgm:prSet/>
      <dgm:spPr/>
      <dgm:t>
        <a:bodyPr/>
        <a:lstStyle/>
        <a:p>
          <a:endParaRPr lang="en-US"/>
        </a:p>
      </dgm:t>
    </dgm:pt>
    <dgm:pt modelId="{EADDF7CD-88A5-4C29-8998-80BC3FCF5110}" type="sibTrans" cxnId="{D494A7D1-3FEB-46AB-9B95-3B263780138B}">
      <dgm:prSet/>
      <dgm:spPr/>
      <dgm:t>
        <a:bodyPr/>
        <a:lstStyle/>
        <a:p>
          <a:endParaRPr lang="en-US"/>
        </a:p>
      </dgm:t>
    </dgm:pt>
    <dgm:pt modelId="{1EDC4B93-19C7-4409-836D-8717FC092ACF}">
      <dgm:prSet/>
      <dgm:spPr/>
      <dgm:t>
        <a:bodyPr/>
        <a:lstStyle/>
        <a:p>
          <a:r>
            <a:rPr lang="en-US" dirty="0"/>
            <a:t>Ocean Vuong</a:t>
          </a:r>
        </a:p>
      </dgm:t>
    </dgm:pt>
    <dgm:pt modelId="{71E566DC-BAB4-454D-B616-3AA676483C0A}" type="parTrans" cxnId="{CB9A3BB7-6E12-4285-87DA-57B0C83460B2}">
      <dgm:prSet/>
      <dgm:spPr/>
      <dgm:t>
        <a:bodyPr/>
        <a:lstStyle/>
        <a:p>
          <a:endParaRPr lang="en-US"/>
        </a:p>
      </dgm:t>
    </dgm:pt>
    <dgm:pt modelId="{8DA47A10-B8DA-48EA-AA6C-A111D88347E6}" type="sibTrans" cxnId="{CB9A3BB7-6E12-4285-87DA-57B0C83460B2}">
      <dgm:prSet/>
      <dgm:spPr/>
      <dgm:t>
        <a:bodyPr/>
        <a:lstStyle/>
        <a:p>
          <a:endParaRPr lang="en-US"/>
        </a:p>
      </dgm:t>
    </dgm:pt>
    <dgm:pt modelId="{29E65786-1167-402B-8FF0-9D1A061D2869}">
      <dgm:prSet phldrT="[Text]"/>
      <dgm:spPr/>
      <dgm:t>
        <a:bodyPr/>
        <a:lstStyle/>
        <a:p>
          <a:r>
            <a:rPr lang="en-US" dirty="0"/>
            <a:t>Michael Foucault</a:t>
          </a:r>
        </a:p>
      </dgm:t>
    </dgm:pt>
    <dgm:pt modelId="{7208A0D4-DB8D-4D96-AD84-FEEED95E8D57}" type="parTrans" cxnId="{39CEBF9E-7059-4A7F-901A-8C029DF4A52C}">
      <dgm:prSet/>
      <dgm:spPr/>
      <dgm:t>
        <a:bodyPr/>
        <a:lstStyle/>
        <a:p>
          <a:endParaRPr lang="en-US"/>
        </a:p>
      </dgm:t>
    </dgm:pt>
    <dgm:pt modelId="{863F56E4-7C90-4F72-97F5-2F2AF38EC207}" type="sibTrans" cxnId="{39CEBF9E-7059-4A7F-901A-8C029DF4A52C}">
      <dgm:prSet/>
      <dgm:spPr/>
      <dgm:t>
        <a:bodyPr/>
        <a:lstStyle/>
        <a:p>
          <a:endParaRPr lang="en-US"/>
        </a:p>
      </dgm:t>
    </dgm:pt>
    <dgm:pt modelId="{30549088-3F87-4075-AF06-CC9DA9C38E64}">
      <dgm:prSet phldrT="[Text]"/>
      <dgm:spPr/>
      <dgm:t>
        <a:bodyPr/>
        <a:lstStyle/>
        <a:p>
          <a:r>
            <a:rPr lang="en-US" dirty="0"/>
            <a:t>Elaine Noble</a:t>
          </a:r>
        </a:p>
      </dgm:t>
    </dgm:pt>
    <dgm:pt modelId="{33DC3C71-7F08-4EBE-8C21-4EE2790A0890}" type="parTrans" cxnId="{69813766-E404-4682-9757-CF7FC0BA60EF}">
      <dgm:prSet/>
      <dgm:spPr/>
      <dgm:t>
        <a:bodyPr/>
        <a:lstStyle/>
        <a:p>
          <a:endParaRPr lang="en-US"/>
        </a:p>
      </dgm:t>
    </dgm:pt>
    <dgm:pt modelId="{8E49E336-339C-490A-9054-3E120158BFAD}" type="sibTrans" cxnId="{69813766-E404-4682-9757-CF7FC0BA60EF}">
      <dgm:prSet/>
      <dgm:spPr/>
      <dgm:t>
        <a:bodyPr/>
        <a:lstStyle/>
        <a:p>
          <a:endParaRPr lang="en-US"/>
        </a:p>
      </dgm:t>
    </dgm:pt>
    <dgm:pt modelId="{6C566FE1-B790-4EF5-A4AD-8CD7A6C3740D}">
      <dgm:prSet phldrT="[Text]"/>
      <dgm:spPr/>
      <dgm:t>
        <a:bodyPr/>
        <a:lstStyle/>
        <a:p>
          <a:r>
            <a:rPr lang="en-US" dirty="0"/>
            <a:t>Sarah McBride</a:t>
          </a:r>
        </a:p>
      </dgm:t>
    </dgm:pt>
    <dgm:pt modelId="{C57DAAFA-24D6-4453-8A36-57E3CF2AFC8D}" type="parTrans" cxnId="{14E8A0EA-7B31-48C3-9D94-EF32BD0F8449}">
      <dgm:prSet/>
      <dgm:spPr/>
      <dgm:t>
        <a:bodyPr/>
        <a:lstStyle/>
        <a:p>
          <a:endParaRPr lang="en-US"/>
        </a:p>
      </dgm:t>
    </dgm:pt>
    <dgm:pt modelId="{2602C31B-4AC0-4740-97CC-2862F4DB51C3}" type="sibTrans" cxnId="{14E8A0EA-7B31-48C3-9D94-EF32BD0F8449}">
      <dgm:prSet/>
      <dgm:spPr/>
      <dgm:t>
        <a:bodyPr/>
        <a:lstStyle/>
        <a:p>
          <a:endParaRPr lang="en-US"/>
        </a:p>
      </dgm:t>
    </dgm:pt>
    <dgm:pt modelId="{F5C4E1D6-69B5-49F4-B506-9367FF49B6AF}">
      <dgm:prSet phldrT="[Text]"/>
      <dgm:spPr/>
      <dgm:t>
        <a:bodyPr/>
        <a:lstStyle/>
        <a:p>
          <a:r>
            <a:rPr lang="en-US" dirty="0"/>
            <a:t>Chappell Roan</a:t>
          </a:r>
        </a:p>
      </dgm:t>
    </dgm:pt>
    <dgm:pt modelId="{67037F2D-9DC5-46D1-A821-4299AF72A01D}" type="parTrans" cxnId="{7589B761-0167-41F5-9A94-62B824C54C4C}">
      <dgm:prSet/>
      <dgm:spPr/>
      <dgm:t>
        <a:bodyPr/>
        <a:lstStyle/>
        <a:p>
          <a:endParaRPr lang="en-US"/>
        </a:p>
      </dgm:t>
    </dgm:pt>
    <dgm:pt modelId="{00293F2D-9E0C-4FA5-A6A2-2455C50615C4}" type="sibTrans" cxnId="{7589B761-0167-41F5-9A94-62B824C54C4C}">
      <dgm:prSet/>
      <dgm:spPr/>
      <dgm:t>
        <a:bodyPr/>
        <a:lstStyle/>
        <a:p>
          <a:endParaRPr lang="en-US"/>
        </a:p>
      </dgm:t>
    </dgm:pt>
    <dgm:pt modelId="{77A89904-577B-4A4F-B4A9-F591029430B5}">
      <dgm:prSet phldrT="[Text]"/>
      <dgm:spPr/>
      <dgm:t>
        <a:bodyPr/>
        <a:lstStyle/>
        <a:p>
          <a:r>
            <a:rPr lang="en-US" dirty="0"/>
            <a:t>Troye Sivan</a:t>
          </a:r>
        </a:p>
      </dgm:t>
    </dgm:pt>
    <dgm:pt modelId="{DA2A2A6B-E9B8-4BA3-B253-2AE09A56594B}" type="parTrans" cxnId="{6E8CF4B5-C7A6-40FA-852E-C8EA7AB2C534}">
      <dgm:prSet/>
      <dgm:spPr/>
      <dgm:t>
        <a:bodyPr/>
        <a:lstStyle/>
        <a:p>
          <a:endParaRPr lang="en-US"/>
        </a:p>
      </dgm:t>
    </dgm:pt>
    <dgm:pt modelId="{CE9AC55E-C2D7-4508-A970-9EB5F583A747}" type="sibTrans" cxnId="{6E8CF4B5-C7A6-40FA-852E-C8EA7AB2C534}">
      <dgm:prSet/>
      <dgm:spPr/>
      <dgm:t>
        <a:bodyPr/>
        <a:lstStyle/>
        <a:p>
          <a:endParaRPr lang="en-US"/>
        </a:p>
      </dgm:t>
    </dgm:pt>
    <dgm:pt modelId="{029479A6-B2EE-4732-B552-E0A3E060FF34}">
      <dgm:prSet phldrT="[Text]"/>
      <dgm:spPr/>
      <dgm:t>
        <a:bodyPr/>
        <a:lstStyle/>
        <a:p>
          <a:r>
            <a:rPr lang="en-US" dirty="0"/>
            <a:t>Big </a:t>
          </a:r>
          <a:r>
            <a:rPr lang="en-US" dirty="0" err="1"/>
            <a:t>Freedia</a:t>
          </a:r>
          <a:endParaRPr lang="en-US" dirty="0"/>
        </a:p>
      </dgm:t>
    </dgm:pt>
    <dgm:pt modelId="{F298F1ED-21B1-45FA-B19B-75C9FB6C9265}" type="parTrans" cxnId="{E69E0B54-E35D-4C6C-AA08-FA1FD2DEDBB7}">
      <dgm:prSet/>
      <dgm:spPr/>
      <dgm:t>
        <a:bodyPr/>
        <a:lstStyle/>
        <a:p>
          <a:endParaRPr lang="en-US"/>
        </a:p>
      </dgm:t>
    </dgm:pt>
    <dgm:pt modelId="{C77D9904-0310-48D7-B7D5-DAE52EDF8027}" type="sibTrans" cxnId="{E69E0B54-E35D-4C6C-AA08-FA1FD2DEDBB7}">
      <dgm:prSet/>
      <dgm:spPr/>
      <dgm:t>
        <a:bodyPr/>
        <a:lstStyle/>
        <a:p>
          <a:endParaRPr lang="en-US"/>
        </a:p>
      </dgm:t>
    </dgm:pt>
    <dgm:pt modelId="{D7A802A3-C894-47FB-BFAA-21EDF73962BD}">
      <dgm:prSet/>
      <dgm:spPr/>
      <dgm:t>
        <a:bodyPr/>
        <a:lstStyle/>
        <a:p>
          <a:r>
            <a:rPr lang="en-US" dirty="0"/>
            <a:t>Keith Haring</a:t>
          </a:r>
        </a:p>
      </dgm:t>
    </dgm:pt>
    <dgm:pt modelId="{352D0F11-969B-43A5-B656-5E81A2AD64B4}" type="parTrans" cxnId="{04A21A0A-6BB1-4371-BE82-ADD7359B21FE}">
      <dgm:prSet/>
      <dgm:spPr/>
      <dgm:t>
        <a:bodyPr/>
        <a:lstStyle/>
        <a:p>
          <a:endParaRPr lang="en-US"/>
        </a:p>
      </dgm:t>
    </dgm:pt>
    <dgm:pt modelId="{67F16ED7-ECD6-4E4A-8239-8EDFD48F47D8}" type="sibTrans" cxnId="{04A21A0A-6BB1-4371-BE82-ADD7359B21FE}">
      <dgm:prSet/>
      <dgm:spPr/>
      <dgm:t>
        <a:bodyPr/>
        <a:lstStyle/>
        <a:p>
          <a:endParaRPr lang="en-US"/>
        </a:p>
      </dgm:t>
    </dgm:pt>
    <dgm:pt modelId="{4ABA5890-7C3E-4EAB-BA9E-C1BC84132662}">
      <dgm:prSet phldrT="[Text]"/>
      <dgm:spPr/>
      <dgm:t>
        <a:bodyPr/>
        <a:lstStyle/>
        <a:p>
          <a:r>
            <a:rPr lang="en-US" dirty="0"/>
            <a:t>David Bowie</a:t>
          </a:r>
        </a:p>
      </dgm:t>
    </dgm:pt>
    <dgm:pt modelId="{032B394F-96F6-4F13-9ABC-2A04CC7C699F}" type="parTrans" cxnId="{CEEF030D-87D0-4B4D-B575-DB4FA534E3EA}">
      <dgm:prSet/>
      <dgm:spPr/>
      <dgm:t>
        <a:bodyPr/>
        <a:lstStyle/>
        <a:p>
          <a:endParaRPr lang="en-US"/>
        </a:p>
      </dgm:t>
    </dgm:pt>
    <dgm:pt modelId="{8D601991-FFB5-4FAB-990D-3E936ECB867B}" type="sibTrans" cxnId="{CEEF030D-87D0-4B4D-B575-DB4FA534E3EA}">
      <dgm:prSet/>
      <dgm:spPr/>
      <dgm:t>
        <a:bodyPr/>
        <a:lstStyle/>
        <a:p>
          <a:endParaRPr lang="en-US"/>
        </a:p>
      </dgm:t>
    </dgm:pt>
    <dgm:pt modelId="{EEB6972B-5735-45AC-BF0B-F80F78599257}">
      <dgm:prSet phldrT="[Text]"/>
      <dgm:spPr/>
      <dgm:t>
        <a:bodyPr/>
        <a:lstStyle/>
        <a:p>
          <a:r>
            <a:rPr lang="en-US" dirty="0"/>
            <a:t>Laverne Cox</a:t>
          </a:r>
        </a:p>
      </dgm:t>
    </dgm:pt>
    <dgm:pt modelId="{10321E3C-28FF-459A-B16B-B536E562E3BB}" type="parTrans" cxnId="{28F840D0-4BC3-4D16-9DF1-A776844CD7E7}">
      <dgm:prSet/>
      <dgm:spPr/>
      <dgm:t>
        <a:bodyPr/>
        <a:lstStyle/>
        <a:p>
          <a:endParaRPr lang="en-US"/>
        </a:p>
      </dgm:t>
    </dgm:pt>
    <dgm:pt modelId="{78AF6541-0EFB-4B94-B52E-B6128D11E629}" type="sibTrans" cxnId="{28F840D0-4BC3-4D16-9DF1-A776844CD7E7}">
      <dgm:prSet/>
      <dgm:spPr/>
      <dgm:t>
        <a:bodyPr/>
        <a:lstStyle/>
        <a:p>
          <a:endParaRPr lang="en-US"/>
        </a:p>
      </dgm:t>
    </dgm:pt>
    <dgm:pt modelId="{63607483-9028-4366-AC59-CAA289B2F9FB}">
      <dgm:prSet phldrT="[Text]"/>
      <dgm:spPr/>
      <dgm:t>
        <a:bodyPr/>
        <a:lstStyle/>
        <a:p>
          <a:r>
            <a:rPr lang="en-US" dirty="0"/>
            <a:t>Sophia Bush</a:t>
          </a:r>
        </a:p>
      </dgm:t>
    </dgm:pt>
    <dgm:pt modelId="{7BFF92A5-0FB5-4192-A713-79694C10644D}" type="parTrans" cxnId="{ADF2C9A1-6C9E-413A-A9B6-170A4520A1C6}">
      <dgm:prSet/>
      <dgm:spPr/>
      <dgm:t>
        <a:bodyPr/>
        <a:lstStyle/>
        <a:p>
          <a:endParaRPr lang="en-US"/>
        </a:p>
      </dgm:t>
    </dgm:pt>
    <dgm:pt modelId="{066F57C6-686E-4B58-8978-A8F472CB61B1}" type="sibTrans" cxnId="{ADF2C9A1-6C9E-413A-A9B6-170A4520A1C6}">
      <dgm:prSet/>
      <dgm:spPr/>
      <dgm:t>
        <a:bodyPr/>
        <a:lstStyle/>
        <a:p>
          <a:endParaRPr lang="en-US"/>
        </a:p>
      </dgm:t>
    </dgm:pt>
    <dgm:pt modelId="{03D10CBD-8DCB-4E6C-8678-86730D441C4A}">
      <dgm:prSet/>
      <dgm:spPr/>
      <dgm:t>
        <a:bodyPr/>
        <a:lstStyle/>
        <a:p>
          <a:r>
            <a:rPr lang="en-US" dirty="0"/>
            <a:t>Bob Mackie</a:t>
          </a:r>
        </a:p>
      </dgm:t>
    </dgm:pt>
    <dgm:pt modelId="{38536C6C-A13C-4EEA-9EDC-A0FEB82A7D8D}" type="parTrans" cxnId="{C61CCFF1-187C-4700-B245-8CE95ABE8F72}">
      <dgm:prSet/>
      <dgm:spPr/>
      <dgm:t>
        <a:bodyPr/>
        <a:lstStyle/>
        <a:p>
          <a:endParaRPr lang="en-US"/>
        </a:p>
      </dgm:t>
    </dgm:pt>
    <dgm:pt modelId="{CDBBB997-3598-426B-92F4-2C22C43FDC10}" type="sibTrans" cxnId="{C61CCFF1-187C-4700-B245-8CE95ABE8F72}">
      <dgm:prSet/>
      <dgm:spPr/>
      <dgm:t>
        <a:bodyPr/>
        <a:lstStyle/>
        <a:p>
          <a:endParaRPr lang="en-US"/>
        </a:p>
      </dgm:t>
    </dgm:pt>
    <dgm:pt modelId="{072CC1A6-2889-43B5-8B26-6922F165105A}">
      <dgm:prSet phldrT="[Text]"/>
      <dgm:spPr/>
      <dgm:t>
        <a:bodyPr/>
        <a:lstStyle/>
        <a:p>
          <a:r>
            <a:rPr lang="en-US" dirty="0"/>
            <a:t>Chaz Bono</a:t>
          </a:r>
        </a:p>
      </dgm:t>
    </dgm:pt>
    <dgm:pt modelId="{812D10A8-9770-4624-B450-277D9A777621}" type="parTrans" cxnId="{66A30B1C-06F2-41FC-95F3-8C3FD2B4F8A6}">
      <dgm:prSet/>
      <dgm:spPr/>
      <dgm:t>
        <a:bodyPr/>
        <a:lstStyle/>
        <a:p>
          <a:endParaRPr lang="en-US"/>
        </a:p>
      </dgm:t>
    </dgm:pt>
    <dgm:pt modelId="{EB36A6DD-0517-44F1-A67C-C303B23CE35C}" type="sibTrans" cxnId="{66A30B1C-06F2-41FC-95F3-8C3FD2B4F8A6}">
      <dgm:prSet/>
      <dgm:spPr/>
      <dgm:t>
        <a:bodyPr/>
        <a:lstStyle/>
        <a:p>
          <a:endParaRPr lang="en-US"/>
        </a:p>
      </dgm:t>
    </dgm:pt>
    <dgm:pt modelId="{F7F6A5B9-38C4-45F5-85A3-BA7371049E4E}">
      <dgm:prSet phldrT="[Text]"/>
      <dgm:spPr/>
      <dgm:t>
        <a:bodyPr/>
        <a:lstStyle/>
        <a:p>
          <a:r>
            <a:rPr lang="en-US" dirty="0"/>
            <a:t>Rufus Wainwright</a:t>
          </a:r>
        </a:p>
      </dgm:t>
    </dgm:pt>
    <dgm:pt modelId="{9D5296E6-0D67-4B1C-9A32-60038BB0A496}" type="parTrans" cxnId="{D74407D8-0C9C-4A55-8420-387E2861D0F8}">
      <dgm:prSet/>
      <dgm:spPr/>
      <dgm:t>
        <a:bodyPr/>
        <a:lstStyle/>
        <a:p>
          <a:endParaRPr lang="en-US"/>
        </a:p>
      </dgm:t>
    </dgm:pt>
    <dgm:pt modelId="{18769BFB-AE5D-4C66-AB66-5B3E2592F9DA}" type="sibTrans" cxnId="{D74407D8-0C9C-4A55-8420-387E2861D0F8}">
      <dgm:prSet/>
      <dgm:spPr/>
      <dgm:t>
        <a:bodyPr/>
        <a:lstStyle/>
        <a:p>
          <a:endParaRPr lang="en-US"/>
        </a:p>
      </dgm:t>
    </dgm:pt>
    <dgm:pt modelId="{FA9D3B4D-9386-4298-9878-D96A25FDD844}">
      <dgm:prSet phldrT="[Text]"/>
      <dgm:spPr/>
      <dgm:t>
        <a:bodyPr/>
        <a:lstStyle/>
        <a:p>
          <a:r>
            <a:rPr lang="en-US" dirty="0"/>
            <a:t>SOPHIE</a:t>
          </a:r>
        </a:p>
      </dgm:t>
    </dgm:pt>
    <dgm:pt modelId="{BBFDBC35-AF09-47EE-93CF-063A0BE7BA20}" type="parTrans" cxnId="{849B31D1-1051-4431-90B8-FD8DD5A3DAF9}">
      <dgm:prSet/>
      <dgm:spPr/>
      <dgm:t>
        <a:bodyPr/>
        <a:lstStyle/>
        <a:p>
          <a:endParaRPr lang="en-US"/>
        </a:p>
      </dgm:t>
    </dgm:pt>
    <dgm:pt modelId="{846A97F3-CF44-43A0-B81D-D1C0A1974B14}" type="sibTrans" cxnId="{849B31D1-1051-4431-90B8-FD8DD5A3DAF9}">
      <dgm:prSet/>
      <dgm:spPr/>
      <dgm:t>
        <a:bodyPr/>
        <a:lstStyle/>
        <a:p>
          <a:endParaRPr lang="en-US"/>
        </a:p>
      </dgm:t>
    </dgm:pt>
    <dgm:pt modelId="{A1E0585B-5AE2-4CB8-93BA-02DF38C3E13B}">
      <dgm:prSet phldrT="[Text]"/>
      <dgm:spPr/>
      <dgm:t>
        <a:bodyPr/>
        <a:lstStyle/>
        <a:p>
          <a:r>
            <a:rPr lang="en-US" dirty="0"/>
            <a:t>Janelle Mon</a:t>
          </a:r>
          <a:r>
            <a:rPr lang="en-US" b="0" i="0" dirty="0"/>
            <a:t>á</a:t>
          </a:r>
          <a:r>
            <a:rPr lang="en-US" dirty="0"/>
            <a:t>e</a:t>
          </a:r>
        </a:p>
      </dgm:t>
    </dgm:pt>
    <dgm:pt modelId="{83318699-2B77-4692-AD8B-F89C3B8D8201}" type="parTrans" cxnId="{A7C93586-5252-4617-8479-4F8FE3F32C91}">
      <dgm:prSet/>
      <dgm:spPr/>
      <dgm:t>
        <a:bodyPr/>
        <a:lstStyle/>
        <a:p>
          <a:endParaRPr lang="en-US"/>
        </a:p>
      </dgm:t>
    </dgm:pt>
    <dgm:pt modelId="{BD249EA3-B783-49F3-B796-D676A28ED97B}" type="sibTrans" cxnId="{A7C93586-5252-4617-8479-4F8FE3F32C91}">
      <dgm:prSet/>
      <dgm:spPr/>
      <dgm:t>
        <a:bodyPr/>
        <a:lstStyle/>
        <a:p>
          <a:endParaRPr lang="en-US"/>
        </a:p>
      </dgm:t>
    </dgm:pt>
    <dgm:pt modelId="{F546F53F-A8AA-442F-838A-A69C1BE98325}">
      <dgm:prSet phldrT="[Text]"/>
      <dgm:spPr/>
      <dgm:t>
        <a:bodyPr/>
        <a:lstStyle/>
        <a:p>
          <a:r>
            <a:rPr lang="en-US" dirty="0"/>
            <a:t>Graham Norton</a:t>
          </a:r>
        </a:p>
      </dgm:t>
    </dgm:pt>
    <dgm:pt modelId="{07A08CCE-3A99-46CD-9B54-F7EBD48B4ED3}" type="parTrans" cxnId="{2AB65ACD-64BD-4172-A5F2-4CD5A5F450ED}">
      <dgm:prSet/>
      <dgm:spPr/>
      <dgm:t>
        <a:bodyPr/>
        <a:lstStyle/>
        <a:p>
          <a:endParaRPr lang="en-US"/>
        </a:p>
      </dgm:t>
    </dgm:pt>
    <dgm:pt modelId="{CB09D7FE-7BB3-4B15-AB2E-E5A9B82FFB09}" type="sibTrans" cxnId="{2AB65ACD-64BD-4172-A5F2-4CD5A5F450ED}">
      <dgm:prSet/>
      <dgm:spPr/>
      <dgm:t>
        <a:bodyPr/>
        <a:lstStyle/>
        <a:p>
          <a:endParaRPr lang="en-US"/>
        </a:p>
      </dgm:t>
    </dgm:pt>
    <dgm:pt modelId="{0AA793E2-237A-47E7-AB2E-4CFF30544BEE}">
      <dgm:prSet phldrT="[Text]"/>
      <dgm:spPr/>
      <dgm:t>
        <a:bodyPr/>
        <a:lstStyle/>
        <a:p>
          <a:r>
            <a:rPr lang="en-US" dirty="0"/>
            <a:t>Omar Apollo</a:t>
          </a:r>
        </a:p>
      </dgm:t>
    </dgm:pt>
    <dgm:pt modelId="{FADAC7FC-73F4-420C-AB40-9D422F3CE1C2}" type="parTrans" cxnId="{A8A0F2ED-7F8F-4C4C-8149-577558C9F437}">
      <dgm:prSet/>
      <dgm:spPr/>
      <dgm:t>
        <a:bodyPr/>
        <a:lstStyle/>
        <a:p>
          <a:endParaRPr lang="en-US"/>
        </a:p>
      </dgm:t>
    </dgm:pt>
    <dgm:pt modelId="{20A540A7-9423-42B6-B14B-64E622192472}" type="sibTrans" cxnId="{A8A0F2ED-7F8F-4C4C-8149-577558C9F437}">
      <dgm:prSet/>
      <dgm:spPr/>
      <dgm:t>
        <a:bodyPr/>
        <a:lstStyle/>
        <a:p>
          <a:endParaRPr lang="en-US"/>
        </a:p>
      </dgm:t>
    </dgm:pt>
    <dgm:pt modelId="{3F0D2732-7490-4E34-8E70-331ECC49168A}">
      <dgm:prSet phldrT="[Text]"/>
      <dgm:spPr/>
      <dgm:t>
        <a:bodyPr/>
        <a:lstStyle/>
        <a:p>
          <a:r>
            <a:rPr lang="en-US" dirty="0"/>
            <a:t>Tracy Chapman</a:t>
          </a:r>
        </a:p>
      </dgm:t>
    </dgm:pt>
    <dgm:pt modelId="{2373D9EC-38EA-408A-AC8E-784526784D6F}" type="parTrans" cxnId="{27515483-2824-4313-99E4-CF4C31D2ABBF}">
      <dgm:prSet/>
      <dgm:spPr/>
      <dgm:t>
        <a:bodyPr/>
        <a:lstStyle/>
        <a:p>
          <a:endParaRPr lang="en-US"/>
        </a:p>
      </dgm:t>
    </dgm:pt>
    <dgm:pt modelId="{DD4564F9-6648-450B-A867-CB52A4BDDF83}" type="sibTrans" cxnId="{27515483-2824-4313-99E4-CF4C31D2ABBF}">
      <dgm:prSet/>
      <dgm:spPr/>
      <dgm:t>
        <a:bodyPr/>
        <a:lstStyle/>
        <a:p>
          <a:endParaRPr lang="en-US"/>
        </a:p>
      </dgm:t>
    </dgm:pt>
    <dgm:pt modelId="{6170CD1F-3CB0-4D5E-A099-0543BC33A8E5}">
      <dgm:prSet phldrT="[Text]"/>
      <dgm:spPr/>
      <dgm:t>
        <a:bodyPr/>
        <a:lstStyle/>
        <a:p>
          <a:r>
            <a:rPr lang="en-US" dirty="0"/>
            <a:t>Wanda Sykes</a:t>
          </a:r>
        </a:p>
      </dgm:t>
    </dgm:pt>
    <dgm:pt modelId="{1AD2CA27-B219-4C8F-BD3E-0C2F6245E25C}" type="parTrans" cxnId="{EB9FCF7C-1148-4666-A2BF-A6F1CF00D7ED}">
      <dgm:prSet/>
      <dgm:spPr/>
      <dgm:t>
        <a:bodyPr/>
        <a:lstStyle/>
        <a:p>
          <a:endParaRPr lang="en-US"/>
        </a:p>
      </dgm:t>
    </dgm:pt>
    <dgm:pt modelId="{30DDD556-E564-46B2-9339-C0722CC0DE16}" type="sibTrans" cxnId="{EB9FCF7C-1148-4666-A2BF-A6F1CF00D7ED}">
      <dgm:prSet/>
      <dgm:spPr/>
      <dgm:t>
        <a:bodyPr/>
        <a:lstStyle/>
        <a:p>
          <a:endParaRPr lang="en-US"/>
        </a:p>
      </dgm:t>
    </dgm:pt>
    <dgm:pt modelId="{CCB0F832-648B-4260-8445-54BB74EACA30}">
      <dgm:prSet phldrT="[Text]"/>
      <dgm:spPr/>
      <dgm:t>
        <a:bodyPr/>
        <a:lstStyle/>
        <a:p>
          <a:r>
            <a:rPr lang="en-US" dirty="0"/>
            <a:t>Mae Martin</a:t>
          </a:r>
        </a:p>
      </dgm:t>
    </dgm:pt>
    <dgm:pt modelId="{881CAE27-D294-4524-9DAC-B070926E31E0}" type="parTrans" cxnId="{B455C384-C1BA-4BBE-B3D1-BDAE3EF443DA}">
      <dgm:prSet/>
      <dgm:spPr/>
      <dgm:t>
        <a:bodyPr/>
        <a:lstStyle/>
        <a:p>
          <a:endParaRPr lang="en-US"/>
        </a:p>
      </dgm:t>
    </dgm:pt>
    <dgm:pt modelId="{EDF948FB-CD89-4003-ABA4-F145B9AAB2D5}" type="sibTrans" cxnId="{B455C384-C1BA-4BBE-B3D1-BDAE3EF443DA}">
      <dgm:prSet/>
      <dgm:spPr/>
      <dgm:t>
        <a:bodyPr/>
        <a:lstStyle/>
        <a:p>
          <a:endParaRPr lang="en-US"/>
        </a:p>
      </dgm:t>
    </dgm:pt>
    <dgm:pt modelId="{57CA60A6-2A1F-46F9-86CA-A5BB7890F4F6}">
      <dgm:prSet phldrT="[Text]"/>
      <dgm:spPr/>
      <dgm:t>
        <a:bodyPr/>
        <a:lstStyle/>
        <a:p>
          <a:r>
            <a:rPr lang="en-US" dirty="0"/>
            <a:t>Ricky Martin</a:t>
          </a:r>
        </a:p>
      </dgm:t>
    </dgm:pt>
    <dgm:pt modelId="{817966B9-6333-4DA5-8A48-1E0718E1CB34}" type="parTrans" cxnId="{B265EB80-16F6-4C53-AF6B-5F4632ECEF15}">
      <dgm:prSet/>
      <dgm:spPr/>
      <dgm:t>
        <a:bodyPr/>
        <a:lstStyle/>
        <a:p>
          <a:endParaRPr lang="en-US"/>
        </a:p>
      </dgm:t>
    </dgm:pt>
    <dgm:pt modelId="{8001DCC7-8BD2-4899-8DFB-D211078FD1A8}" type="sibTrans" cxnId="{B265EB80-16F6-4C53-AF6B-5F4632ECEF15}">
      <dgm:prSet/>
      <dgm:spPr/>
      <dgm:t>
        <a:bodyPr/>
        <a:lstStyle/>
        <a:p>
          <a:endParaRPr lang="en-US"/>
        </a:p>
      </dgm:t>
    </dgm:pt>
    <dgm:pt modelId="{36F0665C-E4E4-4B70-8544-0A93530E508B}">
      <dgm:prSet phldrT="[Text]"/>
      <dgm:spPr/>
      <dgm:t>
        <a:bodyPr/>
        <a:lstStyle/>
        <a:p>
          <a:r>
            <a:rPr lang="en-US" dirty="0"/>
            <a:t>Vito Russo</a:t>
          </a:r>
        </a:p>
      </dgm:t>
    </dgm:pt>
    <dgm:pt modelId="{3D93561A-1351-47B0-B390-54EE675C04A8}" type="parTrans" cxnId="{2F9C4D04-9C3D-4ED9-B60F-9D693A1FC53F}">
      <dgm:prSet/>
      <dgm:spPr/>
      <dgm:t>
        <a:bodyPr/>
        <a:lstStyle/>
        <a:p>
          <a:endParaRPr lang="en-US"/>
        </a:p>
      </dgm:t>
    </dgm:pt>
    <dgm:pt modelId="{9B5B676C-66C0-4813-92EA-D66813AC3F90}" type="sibTrans" cxnId="{2F9C4D04-9C3D-4ED9-B60F-9D693A1FC53F}">
      <dgm:prSet/>
      <dgm:spPr/>
      <dgm:t>
        <a:bodyPr/>
        <a:lstStyle/>
        <a:p>
          <a:endParaRPr lang="en-US"/>
        </a:p>
      </dgm:t>
    </dgm:pt>
    <dgm:pt modelId="{B697FC35-1003-467B-B73F-EFE483AE712D}">
      <dgm:prSet phldrT="[Text]"/>
      <dgm:spPr/>
      <dgm:t>
        <a:bodyPr/>
        <a:lstStyle/>
        <a:p>
          <a:r>
            <a:rPr lang="en-US" dirty="0"/>
            <a:t>Colman Domingo</a:t>
          </a:r>
        </a:p>
      </dgm:t>
    </dgm:pt>
    <dgm:pt modelId="{28184EA8-9982-4C78-A2A7-3FC9B931F60D}" type="parTrans" cxnId="{16AD9B7C-C603-4099-BB7B-668890D59AF0}">
      <dgm:prSet/>
      <dgm:spPr/>
      <dgm:t>
        <a:bodyPr/>
        <a:lstStyle/>
        <a:p>
          <a:endParaRPr lang="en-US"/>
        </a:p>
      </dgm:t>
    </dgm:pt>
    <dgm:pt modelId="{88804F87-E111-4D14-B4B4-92F1400A11A5}" type="sibTrans" cxnId="{16AD9B7C-C603-4099-BB7B-668890D59AF0}">
      <dgm:prSet/>
      <dgm:spPr/>
      <dgm:t>
        <a:bodyPr/>
        <a:lstStyle/>
        <a:p>
          <a:endParaRPr lang="en-US"/>
        </a:p>
      </dgm:t>
    </dgm:pt>
    <dgm:pt modelId="{56C82D2E-42DE-4FE1-80C6-7182416E83D2}">
      <dgm:prSet phldrT="[Text]"/>
      <dgm:spPr/>
      <dgm:t>
        <a:bodyPr/>
        <a:lstStyle/>
        <a:p>
          <a:r>
            <a:rPr lang="en-US" dirty="0"/>
            <a:t>Rene</a:t>
          </a:r>
          <a:r>
            <a:rPr lang="en-US" b="0" i="0" dirty="0"/>
            <a:t>é</a:t>
          </a:r>
          <a:r>
            <a:rPr lang="en-US" dirty="0"/>
            <a:t> Rapp</a:t>
          </a:r>
        </a:p>
      </dgm:t>
    </dgm:pt>
    <dgm:pt modelId="{CEB37656-AF4D-4FE4-BB60-11E222193B19}" type="parTrans" cxnId="{495CD9E4-B1DC-4557-AB1E-F337BBCBFA60}">
      <dgm:prSet/>
      <dgm:spPr/>
      <dgm:t>
        <a:bodyPr/>
        <a:lstStyle/>
        <a:p>
          <a:endParaRPr lang="en-US"/>
        </a:p>
      </dgm:t>
    </dgm:pt>
    <dgm:pt modelId="{78AA9A1A-BD8A-47E0-9286-228E1804638E}" type="sibTrans" cxnId="{495CD9E4-B1DC-4557-AB1E-F337BBCBFA60}">
      <dgm:prSet/>
      <dgm:spPr/>
      <dgm:t>
        <a:bodyPr/>
        <a:lstStyle/>
        <a:p>
          <a:endParaRPr lang="en-US"/>
        </a:p>
      </dgm:t>
    </dgm:pt>
    <dgm:pt modelId="{782A87BE-3119-4A21-AE5A-CF234961EB42}">
      <dgm:prSet phldrT="[Text]"/>
      <dgm:spPr/>
      <dgm:t>
        <a:bodyPr/>
        <a:lstStyle/>
        <a:p>
          <a:r>
            <a:rPr lang="en-US" dirty="0"/>
            <a:t>Ezra Miller</a:t>
          </a:r>
        </a:p>
      </dgm:t>
    </dgm:pt>
    <dgm:pt modelId="{43A9BBED-D5A0-4F0E-8683-43E0FF75AB65}" type="parTrans" cxnId="{139484B6-BF87-4A73-A651-6C754AD9B2A7}">
      <dgm:prSet/>
      <dgm:spPr/>
      <dgm:t>
        <a:bodyPr/>
        <a:lstStyle/>
        <a:p>
          <a:endParaRPr lang="en-US"/>
        </a:p>
      </dgm:t>
    </dgm:pt>
    <dgm:pt modelId="{22317E3B-FBA8-4981-83F0-C706461AECB8}" type="sibTrans" cxnId="{139484B6-BF87-4A73-A651-6C754AD9B2A7}">
      <dgm:prSet/>
      <dgm:spPr/>
      <dgm:t>
        <a:bodyPr/>
        <a:lstStyle/>
        <a:p>
          <a:endParaRPr lang="en-US"/>
        </a:p>
      </dgm:t>
    </dgm:pt>
    <dgm:pt modelId="{DD126997-696A-47A8-B8D0-7845BD401029}">
      <dgm:prSet phldrT="[Text]"/>
      <dgm:spPr/>
      <dgm:t>
        <a:bodyPr/>
        <a:lstStyle/>
        <a:p>
          <a:r>
            <a:rPr lang="en-US" dirty="0"/>
            <a:t>Kit Connor</a:t>
          </a:r>
        </a:p>
      </dgm:t>
    </dgm:pt>
    <dgm:pt modelId="{D6E1FA10-800D-4CE4-9AE4-A5DC2CFBC28E}" type="parTrans" cxnId="{B8D27A94-2CA2-4718-890C-E748BBBCFBAF}">
      <dgm:prSet/>
      <dgm:spPr/>
      <dgm:t>
        <a:bodyPr/>
        <a:lstStyle/>
        <a:p>
          <a:endParaRPr lang="en-US"/>
        </a:p>
      </dgm:t>
    </dgm:pt>
    <dgm:pt modelId="{928F85FE-BE37-4522-8CBD-BB7ED1E52BB7}" type="sibTrans" cxnId="{B8D27A94-2CA2-4718-890C-E748BBBCFBAF}">
      <dgm:prSet/>
      <dgm:spPr/>
      <dgm:t>
        <a:bodyPr/>
        <a:lstStyle/>
        <a:p>
          <a:endParaRPr lang="en-US"/>
        </a:p>
      </dgm:t>
    </dgm:pt>
    <dgm:pt modelId="{D086516B-0551-4FC7-BC7F-2DD763E5507B}">
      <dgm:prSet phldrT="[Text]"/>
      <dgm:spPr/>
      <dgm:t>
        <a:bodyPr/>
        <a:lstStyle/>
        <a:p>
          <a:r>
            <a:rPr lang="en-US" dirty="0"/>
            <a:t>Clea DuVall</a:t>
          </a:r>
        </a:p>
      </dgm:t>
    </dgm:pt>
    <dgm:pt modelId="{65702235-0C79-4ADC-8AA6-6DA752058F90}" type="parTrans" cxnId="{405CBF71-4B3C-4A68-966A-9AA591C8E2B9}">
      <dgm:prSet/>
      <dgm:spPr/>
      <dgm:t>
        <a:bodyPr/>
        <a:lstStyle/>
        <a:p>
          <a:endParaRPr lang="en-US"/>
        </a:p>
      </dgm:t>
    </dgm:pt>
    <dgm:pt modelId="{F1FE697D-A7E6-4740-ACC5-535F78AC89D6}" type="sibTrans" cxnId="{405CBF71-4B3C-4A68-966A-9AA591C8E2B9}">
      <dgm:prSet/>
      <dgm:spPr/>
      <dgm:t>
        <a:bodyPr/>
        <a:lstStyle/>
        <a:p>
          <a:endParaRPr lang="en-US"/>
        </a:p>
      </dgm:t>
    </dgm:pt>
    <dgm:pt modelId="{4FF891AE-7774-4CBB-AB5E-4CA436EA47B6}">
      <dgm:prSet phldrT="[Text]"/>
      <dgm:spPr/>
      <dgm:t>
        <a:bodyPr/>
        <a:lstStyle/>
        <a:p>
          <a:r>
            <a:rPr lang="en-US" dirty="0"/>
            <a:t>Alan Cumming</a:t>
          </a:r>
        </a:p>
      </dgm:t>
    </dgm:pt>
    <dgm:pt modelId="{F3D69C23-5FB3-4EC7-967D-384BA0CF1D02}" type="parTrans" cxnId="{F4F0783B-974E-4F37-8CBB-DCAD27E0DA0C}">
      <dgm:prSet/>
      <dgm:spPr/>
      <dgm:t>
        <a:bodyPr/>
        <a:lstStyle/>
        <a:p>
          <a:endParaRPr lang="en-US"/>
        </a:p>
      </dgm:t>
    </dgm:pt>
    <dgm:pt modelId="{3F87099B-CA91-4734-A220-7EF53FC4E99F}" type="sibTrans" cxnId="{F4F0783B-974E-4F37-8CBB-DCAD27E0DA0C}">
      <dgm:prSet/>
      <dgm:spPr/>
      <dgm:t>
        <a:bodyPr/>
        <a:lstStyle/>
        <a:p>
          <a:endParaRPr lang="en-US"/>
        </a:p>
      </dgm:t>
    </dgm:pt>
    <dgm:pt modelId="{546B129C-7722-410C-A5B9-05FD2ECBC073}">
      <dgm:prSet phldrT="[Text]"/>
      <dgm:spPr/>
      <dgm:t>
        <a:bodyPr/>
        <a:lstStyle/>
        <a:p>
          <a:endParaRPr lang="en-US" dirty="0"/>
        </a:p>
      </dgm:t>
    </dgm:pt>
    <dgm:pt modelId="{D651CD1B-ECAD-4C55-846F-BE9E945FC975}" type="parTrans" cxnId="{26826FF1-67B6-41B2-A4A1-6B9E8932D30A}">
      <dgm:prSet/>
      <dgm:spPr/>
      <dgm:t>
        <a:bodyPr/>
        <a:lstStyle/>
        <a:p>
          <a:endParaRPr lang="en-US"/>
        </a:p>
      </dgm:t>
    </dgm:pt>
    <dgm:pt modelId="{47E0275D-C7B8-42E3-98A8-FE6B0D37ADE0}" type="sibTrans" cxnId="{26826FF1-67B6-41B2-A4A1-6B9E8932D30A}">
      <dgm:prSet/>
      <dgm:spPr/>
      <dgm:t>
        <a:bodyPr/>
        <a:lstStyle/>
        <a:p>
          <a:endParaRPr lang="en-US"/>
        </a:p>
      </dgm:t>
    </dgm:pt>
    <dgm:pt modelId="{5CAFD55F-5AAD-4704-AE77-B985DE43D8FD}">
      <dgm:prSet phldrT="[Text]"/>
      <dgm:spPr/>
      <dgm:t>
        <a:bodyPr/>
        <a:lstStyle/>
        <a:p>
          <a:r>
            <a:rPr lang="en-US" dirty="0"/>
            <a:t>Aubrey Plaza</a:t>
          </a:r>
        </a:p>
      </dgm:t>
    </dgm:pt>
    <dgm:pt modelId="{49B66504-1D51-4F41-A648-7EB01F680EA3}" type="parTrans" cxnId="{78D42D13-6435-4DCB-864B-FCAD4EAEF42A}">
      <dgm:prSet/>
      <dgm:spPr/>
      <dgm:t>
        <a:bodyPr/>
        <a:lstStyle/>
        <a:p>
          <a:endParaRPr lang="en-US"/>
        </a:p>
      </dgm:t>
    </dgm:pt>
    <dgm:pt modelId="{ABCFFBBC-8FD1-4D53-9824-68A86C7C8C01}" type="sibTrans" cxnId="{78D42D13-6435-4DCB-864B-FCAD4EAEF42A}">
      <dgm:prSet/>
      <dgm:spPr/>
      <dgm:t>
        <a:bodyPr/>
        <a:lstStyle/>
        <a:p>
          <a:endParaRPr lang="en-US"/>
        </a:p>
      </dgm:t>
    </dgm:pt>
    <dgm:pt modelId="{C0B050F1-ED14-4AA7-89AC-AF5A03A65A43}">
      <dgm:prSet phldrT="[Text]"/>
      <dgm:spPr/>
      <dgm:t>
        <a:bodyPr/>
        <a:lstStyle/>
        <a:p>
          <a:r>
            <a:rPr lang="en-US" dirty="0"/>
            <a:t>Ben Platt</a:t>
          </a:r>
        </a:p>
      </dgm:t>
    </dgm:pt>
    <dgm:pt modelId="{C6DF047D-2159-4681-9091-F7EE88211693}" type="parTrans" cxnId="{32D6EAAE-6EB3-4203-87F5-7076BD71580D}">
      <dgm:prSet/>
      <dgm:spPr/>
      <dgm:t>
        <a:bodyPr/>
        <a:lstStyle/>
        <a:p>
          <a:endParaRPr lang="en-US"/>
        </a:p>
      </dgm:t>
    </dgm:pt>
    <dgm:pt modelId="{BD3D136E-9852-4936-80C3-0BDFFE451B48}" type="sibTrans" cxnId="{32D6EAAE-6EB3-4203-87F5-7076BD71580D}">
      <dgm:prSet/>
      <dgm:spPr/>
      <dgm:t>
        <a:bodyPr/>
        <a:lstStyle/>
        <a:p>
          <a:endParaRPr lang="en-US"/>
        </a:p>
      </dgm:t>
    </dgm:pt>
    <dgm:pt modelId="{6DFF7D50-7EFA-4F65-AF36-412BEF6C35C0}">
      <dgm:prSet phldrT="[Text]"/>
      <dgm:spPr/>
      <dgm:t>
        <a:bodyPr/>
        <a:lstStyle/>
        <a:p>
          <a:r>
            <a:rPr lang="en-US" dirty="0"/>
            <a:t>Billy Eichner</a:t>
          </a:r>
        </a:p>
      </dgm:t>
    </dgm:pt>
    <dgm:pt modelId="{4ADBEE1E-C950-4D66-9DA4-E9103785E5BE}" type="parTrans" cxnId="{721A3E07-D260-4F45-9DE0-7766356303B7}">
      <dgm:prSet/>
      <dgm:spPr/>
      <dgm:t>
        <a:bodyPr/>
        <a:lstStyle/>
        <a:p>
          <a:endParaRPr lang="en-US"/>
        </a:p>
      </dgm:t>
    </dgm:pt>
    <dgm:pt modelId="{154F73E8-F0BB-499C-8268-10B1827A801A}" type="sibTrans" cxnId="{721A3E07-D260-4F45-9DE0-7766356303B7}">
      <dgm:prSet/>
      <dgm:spPr/>
      <dgm:t>
        <a:bodyPr/>
        <a:lstStyle/>
        <a:p>
          <a:endParaRPr lang="en-US"/>
        </a:p>
      </dgm:t>
    </dgm:pt>
    <dgm:pt modelId="{B41F839B-D154-4FA2-9873-15B049133C2E}">
      <dgm:prSet phldrT="[Text]"/>
      <dgm:spPr/>
      <dgm:t>
        <a:bodyPr/>
        <a:lstStyle/>
        <a:p>
          <a:r>
            <a:rPr lang="en-US" dirty="0"/>
            <a:t>Brandon Flynn</a:t>
          </a:r>
        </a:p>
      </dgm:t>
    </dgm:pt>
    <dgm:pt modelId="{048BF34F-43DB-4513-91F5-C76E1069D340}" type="parTrans" cxnId="{ABA8DC4A-8B1C-457B-A1CB-759FBEFE2F62}">
      <dgm:prSet/>
      <dgm:spPr/>
      <dgm:t>
        <a:bodyPr/>
        <a:lstStyle/>
        <a:p>
          <a:endParaRPr lang="en-US"/>
        </a:p>
      </dgm:t>
    </dgm:pt>
    <dgm:pt modelId="{540FF71B-8EAC-4FBD-8BE8-BC3138E81010}" type="sibTrans" cxnId="{ABA8DC4A-8B1C-457B-A1CB-759FBEFE2F62}">
      <dgm:prSet/>
      <dgm:spPr/>
      <dgm:t>
        <a:bodyPr/>
        <a:lstStyle/>
        <a:p>
          <a:endParaRPr lang="en-US"/>
        </a:p>
      </dgm:t>
    </dgm:pt>
    <dgm:pt modelId="{FC19738A-C259-4891-9C00-227F5E5AA6A4}">
      <dgm:prSet phldrT="[Text]"/>
      <dgm:spPr/>
      <dgm:t>
        <a:bodyPr/>
        <a:lstStyle/>
        <a:p>
          <a:r>
            <a:rPr lang="en-US" dirty="0"/>
            <a:t>Bowen Yang</a:t>
          </a:r>
        </a:p>
      </dgm:t>
    </dgm:pt>
    <dgm:pt modelId="{72EC634F-A40F-4345-96F4-708424BBADE6}" type="parTrans" cxnId="{6A063F25-9D82-4439-AAAD-03A10D04EABE}">
      <dgm:prSet/>
      <dgm:spPr/>
      <dgm:t>
        <a:bodyPr/>
        <a:lstStyle/>
        <a:p>
          <a:endParaRPr lang="en-US"/>
        </a:p>
      </dgm:t>
    </dgm:pt>
    <dgm:pt modelId="{1AD5E781-16F6-4364-B1B4-746AEBF79C05}" type="sibTrans" cxnId="{6A063F25-9D82-4439-AAAD-03A10D04EABE}">
      <dgm:prSet/>
      <dgm:spPr/>
      <dgm:t>
        <a:bodyPr/>
        <a:lstStyle/>
        <a:p>
          <a:endParaRPr lang="en-US"/>
        </a:p>
      </dgm:t>
    </dgm:pt>
    <dgm:pt modelId="{26D89405-F06D-4061-9337-7F11260A800E}">
      <dgm:prSet phldrT="[Text]"/>
      <dgm:spPr/>
      <dgm:t>
        <a:bodyPr/>
        <a:lstStyle/>
        <a:p>
          <a:r>
            <a:rPr lang="en-US" dirty="0"/>
            <a:t>Cara Delevingne</a:t>
          </a:r>
        </a:p>
      </dgm:t>
    </dgm:pt>
    <dgm:pt modelId="{B543D384-1584-4CB0-BD3C-5B13A76B2B1F}" type="parTrans" cxnId="{59D5DC5E-FF18-4EF6-8D2B-D5E694AA4189}">
      <dgm:prSet/>
      <dgm:spPr/>
      <dgm:t>
        <a:bodyPr/>
        <a:lstStyle/>
        <a:p>
          <a:endParaRPr lang="en-US"/>
        </a:p>
      </dgm:t>
    </dgm:pt>
    <dgm:pt modelId="{F78A32B2-28CA-4F36-AA71-932DEB740B2B}" type="sibTrans" cxnId="{59D5DC5E-FF18-4EF6-8D2B-D5E694AA4189}">
      <dgm:prSet/>
      <dgm:spPr/>
      <dgm:t>
        <a:bodyPr/>
        <a:lstStyle/>
        <a:p>
          <a:endParaRPr lang="en-US"/>
        </a:p>
      </dgm:t>
    </dgm:pt>
    <dgm:pt modelId="{E4A11C3F-A228-446F-832D-8728755965BD}">
      <dgm:prSet phldrT="[Text]"/>
      <dgm:spPr/>
      <dgm:t>
        <a:bodyPr/>
        <a:lstStyle/>
        <a:p>
          <a:r>
            <a:rPr lang="en-US" dirty="0"/>
            <a:t>Cynthia </a:t>
          </a:r>
          <a:r>
            <a:rPr lang="en-US" dirty="0" err="1"/>
            <a:t>Erivo</a:t>
          </a:r>
          <a:endParaRPr lang="en-US" dirty="0"/>
        </a:p>
      </dgm:t>
    </dgm:pt>
    <dgm:pt modelId="{D13C5D30-A384-4A8B-ACAE-D6FB2DFA7E5F}" type="parTrans" cxnId="{6BF43613-7A04-4B16-ADBA-3A63B0A111AD}">
      <dgm:prSet/>
      <dgm:spPr/>
      <dgm:t>
        <a:bodyPr/>
        <a:lstStyle/>
        <a:p>
          <a:endParaRPr lang="en-US"/>
        </a:p>
      </dgm:t>
    </dgm:pt>
    <dgm:pt modelId="{3F8BB48F-6FBE-47B1-8045-98E1F2450BE8}" type="sibTrans" cxnId="{6BF43613-7A04-4B16-ADBA-3A63B0A111AD}">
      <dgm:prSet/>
      <dgm:spPr/>
      <dgm:t>
        <a:bodyPr/>
        <a:lstStyle/>
        <a:p>
          <a:endParaRPr lang="en-US"/>
        </a:p>
      </dgm:t>
    </dgm:pt>
    <dgm:pt modelId="{96537C11-2537-4895-8E1A-65884AD7FE90}">
      <dgm:prSet phldrT="[Text]"/>
      <dgm:spPr/>
      <dgm:t>
        <a:bodyPr/>
        <a:lstStyle/>
        <a:p>
          <a:r>
            <a:rPr lang="en-US" dirty="0"/>
            <a:t>Dan Levy</a:t>
          </a:r>
        </a:p>
      </dgm:t>
    </dgm:pt>
    <dgm:pt modelId="{59521297-E4EF-4452-A22A-454854928B0C}" type="parTrans" cxnId="{278F5705-ECDA-4EB4-9A9F-ED760178DBC2}">
      <dgm:prSet/>
      <dgm:spPr/>
      <dgm:t>
        <a:bodyPr/>
        <a:lstStyle/>
        <a:p>
          <a:endParaRPr lang="en-US"/>
        </a:p>
      </dgm:t>
    </dgm:pt>
    <dgm:pt modelId="{63CD1957-E4CF-4F84-9CBF-CA8F00E4F74A}" type="sibTrans" cxnId="{278F5705-ECDA-4EB4-9A9F-ED760178DBC2}">
      <dgm:prSet/>
      <dgm:spPr/>
      <dgm:t>
        <a:bodyPr/>
        <a:lstStyle/>
        <a:p>
          <a:endParaRPr lang="en-US"/>
        </a:p>
      </dgm:t>
    </dgm:pt>
    <dgm:pt modelId="{5E5D2AB0-8111-473B-B048-29D81A89B3C3}">
      <dgm:prSet phldrT="[Text]"/>
      <dgm:spPr/>
      <dgm:t>
        <a:bodyPr/>
        <a:lstStyle/>
        <a:p>
          <a:r>
            <a:rPr lang="en-US" dirty="0"/>
            <a:t>Cynthia Nixon</a:t>
          </a:r>
        </a:p>
      </dgm:t>
    </dgm:pt>
    <dgm:pt modelId="{6025C4AD-A44E-400D-A50F-2F4F952195EE}" type="parTrans" cxnId="{EFABCD90-C1B9-4E12-9672-6BD2BC0AEA1D}">
      <dgm:prSet/>
      <dgm:spPr/>
      <dgm:t>
        <a:bodyPr/>
        <a:lstStyle/>
        <a:p>
          <a:endParaRPr lang="en-US"/>
        </a:p>
      </dgm:t>
    </dgm:pt>
    <dgm:pt modelId="{23C063E9-DFB6-4275-B464-FE8C7164CBB6}" type="sibTrans" cxnId="{EFABCD90-C1B9-4E12-9672-6BD2BC0AEA1D}">
      <dgm:prSet/>
      <dgm:spPr/>
      <dgm:t>
        <a:bodyPr/>
        <a:lstStyle/>
        <a:p>
          <a:endParaRPr lang="en-US"/>
        </a:p>
      </dgm:t>
    </dgm:pt>
    <dgm:pt modelId="{71CF5B64-D801-4634-B54E-3E775D2D4D41}">
      <dgm:prSet phldrT="[Text]"/>
      <dgm:spPr/>
      <dgm:t>
        <a:bodyPr/>
        <a:lstStyle/>
        <a:p>
          <a:r>
            <a:rPr lang="en-US" dirty="0"/>
            <a:t>MUNA</a:t>
          </a:r>
        </a:p>
      </dgm:t>
    </dgm:pt>
    <dgm:pt modelId="{6D970661-60A6-466E-A292-208E88BB5DE4}" type="parTrans" cxnId="{D6F00CCD-2B16-48D5-8BCF-209A111D1C1F}">
      <dgm:prSet/>
      <dgm:spPr/>
      <dgm:t>
        <a:bodyPr/>
        <a:lstStyle/>
        <a:p>
          <a:endParaRPr lang="en-US"/>
        </a:p>
      </dgm:t>
    </dgm:pt>
    <dgm:pt modelId="{C4223F39-76DD-4982-A70D-9A327762FD7E}" type="sibTrans" cxnId="{D6F00CCD-2B16-48D5-8BCF-209A111D1C1F}">
      <dgm:prSet/>
      <dgm:spPr/>
      <dgm:t>
        <a:bodyPr/>
        <a:lstStyle/>
        <a:p>
          <a:endParaRPr lang="en-US"/>
        </a:p>
      </dgm:t>
    </dgm:pt>
    <dgm:pt modelId="{41DFEB8C-0A72-40E9-A5FA-114F84347A4C}">
      <dgm:prSet/>
      <dgm:spPr/>
      <dgm:t>
        <a:bodyPr/>
        <a:lstStyle/>
        <a:p>
          <a:r>
            <a:rPr lang="en-US" dirty="0"/>
            <a:t>Jean-Michel Basquiat</a:t>
          </a:r>
        </a:p>
      </dgm:t>
    </dgm:pt>
    <dgm:pt modelId="{32279BC0-90B0-4B78-B6CF-765E76B0A107}" type="parTrans" cxnId="{3D1139B4-E3A4-4AE1-A7A8-79C0A8BE4714}">
      <dgm:prSet/>
      <dgm:spPr/>
      <dgm:t>
        <a:bodyPr/>
        <a:lstStyle/>
        <a:p>
          <a:endParaRPr lang="en-US"/>
        </a:p>
      </dgm:t>
    </dgm:pt>
    <dgm:pt modelId="{83418380-0C42-45A7-82E9-566E59491101}" type="sibTrans" cxnId="{3D1139B4-E3A4-4AE1-A7A8-79C0A8BE4714}">
      <dgm:prSet/>
      <dgm:spPr/>
      <dgm:t>
        <a:bodyPr/>
        <a:lstStyle/>
        <a:p>
          <a:endParaRPr lang="en-US"/>
        </a:p>
      </dgm:t>
    </dgm:pt>
    <dgm:pt modelId="{50E124DC-CDD6-4832-BFC2-DF0F79FC73AE}">
      <dgm:prSet/>
      <dgm:spPr/>
      <dgm:t>
        <a:bodyPr/>
        <a:lstStyle/>
        <a:p>
          <a:r>
            <a:rPr lang="en-US" dirty="0" err="1"/>
            <a:t>Carvaggio</a:t>
          </a:r>
          <a:endParaRPr lang="en-US" dirty="0"/>
        </a:p>
      </dgm:t>
    </dgm:pt>
    <dgm:pt modelId="{1747455B-8582-443D-A7F5-7344484CC514}" type="parTrans" cxnId="{901DD874-47B0-4BA0-9299-0360EE6DE9E3}">
      <dgm:prSet/>
      <dgm:spPr/>
      <dgm:t>
        <a:bodyPr/>
        <a:lstStyle/>
        <a:p>
          <a:endParaRPr lang="en-US"/>
        </a:p>
      </dgm:t>
    </dgm:pt>
    <dgm:pt modelId="{A2099FAA-FCF3-497D-A5F4-FD099C82F7A6}" type="sibTrans" cxnId="{901DD874-47B0-4BA0-9299-0360EE6DE9E3}">
      <dgm:prSet/>
      <dgm:spPr/>
      <dgm:t>
        <a:bodyPr/>
        <a:lstStyle/>
        <a:p>
          <a:endParaRPr lang="en-US"/>
        </a:p>
      </dgm:t>
    </dgm:pt>
    <dgm:pt modelId="{E2414205-0219-4163-9373-8107E54AA736}">
      <dgm:prSet/>
      <dgm:spPr/>
      <dgm:t>
        <a:bodyPr/>
        <a:lstStyle/>
        <a:p>
          <a:r>
            <a:rPr lang="en-US" dirty="0"/>
            <a:t>Jean Cocteau</a:t>
          </a:r>
        </a:p>
      </dgm:t>
    </dgm:pt>
    <dgm:pt modelId="{359FD50E-1FD3-4A1C-8933-BFFD940FAB07}" type="parTrans" cxnId="{C25A30B1-F49B-42EE-8E22-B34BE2AD1E56}">
      <dgm:prSet/>
      <dgm:spPr/>
      <dgm:t>
        <a:bodyPr/>
        <a:lstStyle/>
        <a:p>
          <a:endParaRPr lang="en-US"/>
        </a:p>
      </dgm:t>
    </dgm:pt>
    <dgm:pt modelId="{9B2AA31E-0EBB-422B-A821-CC13AB57FC45}" type="sibTrans" cxnId="{C25A30B1-F49B-42EE-8E22-B34BE2AD1E56}">
      <dgm:prSet/>
      <dgm:spPr/>
      <dgm:t>
        <a:bodyPr/>
        <a:lstStyle/>
        <a:p>
          <a:endParaRPr lang="en-US"/>
        </a:p>
      </dgm:t>
    </dgm:pt>
    <dgm:pt modelId="{4DF7E709-BFA1-4F34-BDC0-27F7233FF4C5}">
      <dgm:prSet/>
      <dgm:spPr/>
      <dgm:t>
        <a:bodyPr/>
        <a:lstStyle/>
        <a:p>
          <a:r>
            <a:rPr lang="en-US" dirty="0"/>
            <a:t>Donatello</a:t>
          </a:r>
        </a:p>
      </dgm:t>
    </dgm:pt>
    <dgm:pt modelId="{0DA58228-A5EE-486A-A77B-C64A82451985}" type="parTrans" cxnId="{1F20DE09-4321-42BD-A238-316888D29430}">
      <dgm:prSet/>
      <dgm:spPr/>
      <dgm:t>
        <a:bodyPr/>
        <a:lstStyle/>
        <a:p>
          <a:endParaRPr lang="en-US"/>
        </a:p>
      </dgm:t>
    </dgm:pt>
    <dgm:pt modelId="{0C9AFF6A-FEE0-48CA-9EAC-104335313141}" type="sibTrans" cxnId="{1F20DE09-4321-42BD-A238-316888D29430}">
      <dgm:prSet/>
      <dgm:spPr/>
      <dgm:t>
        <a:bodyPr/>
        <a:lstStyle/>
        <a:p>
          <a:endParaRPr lang="en-US"/>
        </a:p>
      </dgm:t>
    </dgm:pt>
    <dgm:pt modelId="{D88BC622-BDB8-4102-8C84-D3AD2F5E7B85}">
      <dgm:prSet/>
      <dgm:spPr/>
      <dgm:t>
        <a:bodyPr/>
        <a:lstStyle/>
        <a:p>
          <a:r>
            <a:rPr lang="en-US" dirty="0"/>
            <a:t>Marie </a:t>
          </a:r>
          <a:r>
            <a:rPr lang="en-US" dirty="0" err="1"/>
            <a:t>H</a:t>
          </a:r>
          <a:r>
            <a:rPr lang="en-US" b="0" i="0" dirty="0" err="1"/>
            <a:t>ø</a:t>
          </a:r>
          <a:r>
            <a:rPr lang="en-US" dirty="0" err="1"/>
            <a:t>eg</a:t>
          </a:r>
          <a:endParaRPr lang="en-US" dirty="0"/>
        </a:p>
      </dgm:t>
    </dgm:pt>
    <dgm:pt modelId="{B08B93B4-EA2E-4DB8-9095-B9C9324B5ABE}" type="parTrans" cxnId="{B4E9A992-5623-4567-9D64-F3DF6B6C453D}">
      <dgm:prSet/>
      <dgm:spPr/>
      <dgm:t>
        <a:bodyPr/>
        <a:lstStyle/>
        <a:p>
          <a:endParaRPr lang="en-US"/>
        </a:p>
      </dgm:t>
    </dgm:pt>
    <dgm:pt modelId="{701DCFD3-E758-42DF-81A8-6314946E15E7}" type="sibTrans" cxnId="{B4E9A992-5623-4567-9D64-F3DF6B6C453D}">
      <dgm:prSet/>
      <dgm:spPr/>
      <dgm:t>
        <a:bodyPr/>
        <a:lstStyle/>
        <a:p>
          <a:endParaRPr lang="en-US"/>
        </a:p>
      </dgm:t>
    </dgm:pt>
    <dgm:pt modelId="{55931648-8E2C-4C41-8CAD-C86E753F5331}">
      <dgm:prSet phldrT="[Text]"/>
      <dgm:spPr/>
      <dgm:t>
        <a:bodyPr/>
        <a:lstStyle/>
        <a:p>
          <a:r>
            <a:rPr lang="en-US" dirty="0"/>
            <a:t>Barbara Hammer</a:t>
          </a:r>
        </a:p>
      </dgm:t>
    </dgm:pt>
    <dgm:pt modelId="{6F8AB81B-735F-4077-B0F5-F2911F8CE1F6}" type="parTrans" cxnId="{D94C8AA7-0E8E-4638-9C21-26E5CCA3351D}">
      <dgm:prSet/>
      <dgm:spPr/>
      <dgm:t>
        <a:bodyPr/>
        <a:lstStyle/>
        <a:p>
          <a:endParaRPr lang="en-US"/>
        </a:p>
      </dgm:t>
    </dgm:pt>
    <dgm:pt modelId="{DBCA93A7-4066-40C5-831B-5944830FE0A9}" type="sibTrans" cxnId="{D94C8AA7-0E8E-4638-9C21-26E5CCA3351D}">
      <dgm:prSet/>
      <dgm:spPr/>
      <dgm:t>
        <a:bodyPr/>
        <a:lstStyle/>
        <a:p>
          <a:endParaRPr lang="en-US"/>
        </a:p>
      </dgm:t>
    </dgm:pt>
    <dgm:pt modelId="{445A7A1C-D73C-41FB-A23A-C3BC81D07874}">
      <dgm:prSet/>
      <dgm:spPr/>
      <dgm:t>
        <a:bodyPr/>
        <a:lstStyle/>
        <a:p>
          <a:r>
            <a:rPr lang="en-US" dirty="0"/>
            <a:t>Frida Kahlo</a:t>
          </a:r>
        </a:p>
      </dgm:t>
    </dgm:pt>
    <dgm:pt modelId="{F5C18F46-0044-4090-97A1-3339FAFC051A}" type="parTrans" cxnId="{600C1384-5F7C-4104-B087-626F7D0254F1}">
      <dgm:prSet/>
      <dgm:spPr/>
      <dgm:t>
        <a:bodyPr/>
        <a:lstStyle/>
        <a:p>
          <a:endParaRPr lang="en-US"/>
        </a:p>
      </dgm:t>
    </dgm:pt>
    <dgm:pt modelId="{0A1DE6BC-2789-4C74-AE33-5003B076EE7B}" type="sibTrans" cxnId="{600C1384-5F7C-4104-B087-626F7D0254F1}">
      <dgm:prSet/>
      <dgm:spPr/>
      <dgm:t>
        <a:bodyPr/>
        <a:lstStyle/>
        <a:p>
          <a:endParaRPr lang="en-US"/>
        </a:p>
      </dgm:t>
    </dgm:pt>
    <dgm:pt modelId="{3587A601-A661-4AB1-BAA7-9ACCC55F9173}">
      <dgm:prSet/>
      <dgm:spPr/>
      <dgm:t>
        <a:bodyPr/>
        <a:lstStyle/>
        <a:p>
          <a:r>
            <a:rPr lang="en-US" dirty="0"/>
            <a:t>Michelangelo</a:t>
          </a:r>
        </a:p>
      </dgm:t>
    </dgm:pt>
    <dgm:pt modelId="{C62D7E5D-AEC7-406B-AEF5-1C1AB2CEA788}" type="parTrans" cxnId="{E740CED5-A3AF-4A29-B745-F410703F3561}">
      <dgm:prSet/>
      <dgm:spPr/>
      <dgm:t>
        <a:bodyPr/>
        <a:lstStyle/>
        <a:p>
          <a:endParaRPr lang="en-US"/>
        </a:p>
      </dgm:t>
    </dgm:pt>
    <dgm:pt modelId="{B6CBE367-CF84-4CBF-9667-B89E71A1E825}" type="sibTrans" cxnId="{E740CED5-A3AF-4A29-B745-F410703F3561}">
      <dgm:prSet/>
      <dgm:spPr/>
      <dgm:t>
        <a:bodyPr/>
        <a:lstStyle/>
        <a:p>
          <a:endParaRPr lang="en-US"/>
        </a:p>
      </dgm:t>
    </dgm:pt>
    <dgm:pt modelId="{125980DC-EBE7-4674-AF82-958EFF434235}">
      <dgm:prSet/>
      <dgm:spPr/>
      <dgm:t>
        <a:bodyPr/>
        <a:lstStyle/>
        <a:p>
          <a:r>
            <a:rPr lang="en-US" dirty="0"/>
            <a:t>Andy Warhol</a:t>
          </a:r>
        </a:p>
      </dgm:t>
    </dgm:pt>
    <dgm:pt modelId="{3BC178BB-D8C3-482C-A158-0EDEBCAD07FB}" type="parTrans" cxnId="{4AD095B0-E990-4E6A-8F93-9854A823A11F}">
      <dgm:prSet/>
      <dgm:spPr/>
      <dgm:t>
        <a:bodyPr/>
        <a:lstStyle/>
        <a:p>
          <a:endParaRPr lang="en-US"/>
        </a:p>
      </dgm:t>
    </dgm:pt>
    <dgm:pt modelId="{8EBC9A9A-7B4C-4F23-AA56-BB873FEA1FBA}" type="sibTrans" cxnId="{4AD095B0-E990-4E6A-8F93-9854A823A11F}">
      <dgm:prSet/>
      <dgm:spPr/>
      <dgm:t>
        <a:bodyPr/>
        <a:lstStyle/>
        <a:p>
          <a:endParaRPr lang="en-US"/>
        </a:p>
      </dgm:t>
    </dgm:pt>
    <dgm:pt modelId="{E0D525C5-AA57-4D74-8FB8-0CAC7ADFA40C}">
      <dgm:prSet/>
      <dgm:spPr/>
      <dgm:t>
        <a:bodyPr/>
        <a:lstStyle/>
        <a:p>
          <a:r>
            <a:rPr lang="en-US" dirty="0"/>
            <a:t>Alice Walker</a:t>
          </a:r>
        </a:p>
      </dgm:t>
    </dgm:pt>
    <dgm:pt modelId="{5356539B-20BD-49EF-81DD-8D144D7E77DE}" type="parTrans" cxnId="{97F187E7-8DC4-44E9-8AFE-B09A260EFDAE}">
      <dgm:prSet/>
      <dgm:spPr/>
      <dgm:t>
        <a:bodyPr/>
        <a:lstStyle/>
        <a:p>
          <a:endParaRPr lang="en-US"/>
        </a:p>
      </dgm:t>
    </dgm:pt>
    <dgm:pt modelId="{75EBC89E-F823-43AA-A7AC-C4D9F22FC006}" type="sibTrans" cxnId="{97F187E7-8DC4-44E9-8AFE-B09A260EFDAE}">
      <dgm:prSet/>
      <dgm:spPr/>
      <dgm:t>
        <a:bodyPr/>
        <a:lstStyle/>
        <a:p>
          <a:endParaRPr lang="en-US"/>
        </a:p>
      </dgm:t>
    </dgm:pt>
    <dgm:pt modelId="{C1CD812C-A79C-4A90-801C-FFEB7338870F}">
      <dgm:prSet/>
      <dgm:spPr/>
      <dgm:t>
        <a:bodyPr/>
        <a:lstStyle/>
        <a:p>
          <a:r>
            <a:rPr lang="en-US" dirty="0"/>
            <a:t>Alison Bechdel</a:t>
          </a:r>
        </a:p>
      </dgm:t>
    </dgm:pt>
    <dgm:pt modelId="{5EF86CCB-D59E-4ED8-AB2A-2E57F4C20066}" type="parTrans" cxnId="{F8058DF3-1EA9-40FF-846F-85EBB4751C16}">
      <dgm:prSet/>
      <dgm:spPr/>
      <dgm:t>
        <a:bodyPr/>
        <a:lstStyle/>
        <a:p>
          <a:endParaRPr lang="en-US"/>
        </a:p>
      </dgm:t>
    </dgm:pt>
    <dgm:pt modelId="{33533584-6FCA-42B1-8262-62D0D2388AFC}" type="sibTrans" cxnId="{F8058DF3-1EA9-40FF-846F-85EBB4751C16}">
      <dgm:prSet/>
      <dgm:spPr/>
      <dgm:t>
        <a:bodyPr/>
        <a:lstStyle/>
        <a:p>
          <a:endParaRPr lang="en-US"/>
        </a:p>
      </dgm:t>
    </dgm:pt>
    <dgm:pt modelId="{A3041CB9-EF39-4CA1-B41E-942F49C0C43E}">
      <dgm:prSet/>
      <dgm:spPr/>
      <dgm:t>
        <a:bodyPr/>
        <a:lstStyle/>
        <a:p>
          <a:r>
            <a:rPr lang="en-US" dirty="0"/>
            <a:t>James Baldwin</a:t>
          </a:r>
        </a:p>
      </dgm:t>
    </dgm:pt>
    <dgm:pt modelId="{E8B5DCBF-96B2-4FFF-9F57-85DE877C4223}" type="parTrans" cxnId="{118FB931-44F4-4F46-8A7B-A1D8C3888C85}">
      <dgm:prSet/>
      <dgm:spPr/>
      <dgm:t>
        <a:bodyPr/>
        <a:lstStyle/>
        <a:p>
          <a:endParaRPr lang="en-US"/>
        </a:p>
      </dgm:t>
    </dgm:pt>
    <dgm:pt modelId="{AF191B34-4FEF-4DDB-A4E1-8B9FCAC6EEC4}" type="sibTrans" cxnId="{118FB931-44F4-4F46-8A7B-A1D8C3888C85}">
      <dgm:prSet/>
      <dgm:spPr/>
      <dgm:t>
        <a:bodyPr/>
        <a:lstStyle/>
        <a:p>
          <a:endParaRPr lang="en-US"/>
        </a:p>
      </dgm:t>
    </dgm:pt>
    <dgm:pt modelId="{03634D76-308C-4FBD-866B-376F09AF696E}">
      <dgm:prSet/>
      <dgm:spPr/>
      <dgm:t>
        <a:bodyPr/>
        <a:lstStyle/>
        <a:p>
          <a:r>
            <a:rPr lang="en-US" dirty="0"/>
            <a:t>Virginia Woolf</a:t>
          </a:r>
        </a:p>
      </dgm:t>
    </dgm:pt>
    <dgm:pt modelId="{961BEEC7-A73E-40C6-BCB9-FDD50EEDACD1}" type="parTrans" cxnId="{C330B78B-9254-4977-B076-5590D3E87C7A}">
      <dgm:prSet/>
      <dgm:spPr/>
      <dgm:t>
        <a:bodyPr/>
        <a:lstStyle/>
        <a:p>
          <a:endParaRPr lang="en-US"/>
        </a:p>
      </dgm:t>
    </dgm:pt>
    <dgm:pt modelId="{166CFA1E-F0B1-45A0-8673-EE9FFAA984E8}" type="sibTrans" cxnId="{C330B78B-9254-4977-B076-5590D3E87C7A}">
      <dgm:prSet/>
      <dgm:spPr/>
      <dgm:t>
        <a:bodyPr/>
        <a:lstStyle/>
        <a:p>
          <a:endParaRPr lang="en-US"/>
        </a:p>
      </dgm:t>
    </dgm:pt>
    <dgm:pt modelId="{28684C65-4436-4553-AABB-A46FC3CC35AD}">
      <dgm:prSet/>
      <dgm:spPr/>
      <dgm:t>
        <a:bodyPr/>
        <a:lstStyle/>
        <a:p>
          <a:r>
            <a:rPr lang="en-US" dirty="0"/>
            <a:t>Yukio Mishima</a:t>
          </a:r>
        </a:p>
      </dgm:t>
    </dgm:pt>
    <dgm:pt modelId="{FBA4B157-5C6F-4608-87A3-4C7E5DFA3D19}" type="parTrans" cxnId="{48B5F0AC-4A52-45F4-B7EF-2F9C2D4BCEBC}">
      <dgm:prSet/>
      <dgm:spPr/>
      <dgm:t>
        <a:bodyPr/>
        <a:lstStyle/>
        <a:p>
          <a:endParaRPr lang="en-US"/>
        </a:p>
      </dgm:t>
    </dgm:pt>
    <dgm:pt modelId="{58FDF852-7E91-4843-BD99-C0ACEEEA4CC0}" type="sibTrans" cxnId="{48B5F0AC-4A52-45F4-B7EF-2F9C2D4BCEBC}">
      <dgm:prSet/>
      <dgm:spPr/>
      <dgm:t>
        <a:bodyPr/>
        <a:lstStyle/>
        <a:p>
          <a:endParaRPr lang="en-US"/>
        </a:p>
      </dgm:t>
    </dgm:pt>
    <dgm:pt modelId="{CF2CDF9C-B3B6-4DA0-A448-DAF398E0F832}">
      <dgm:prSet/>
      <dgm:spPr/>
      <dgm:t>
        <a:bodyPr/>
        <a:lstStyle/>
        <a:p>
          <a:r>
            <a:rPr lang="en-US" dirty="0"/>
            <a:t>Kate Bornstein</a:t>
          </a:r>
        </a:p>
      </dgm:t>
    </dgm:pt>
    <dgm:pt modelId="{9B7A8BBE-3292-4BE3-830E-EEFD10D8E857}" type="parTrans" cxnId="{F042F3BB-4449-4C3B-8C64-52CDA3C7E327}">
      <dgm:prSet/>
      <dgm:spPr/>
      <dgm:t>
        <a:bodyPr/>
        <a:lstStyle/>
        <a:p>
          <a:endParaRPr lang="en-US"/>
        </a:p>
      </dgm:t>
    </dgm:pt>
    <dgm:pt modelId="{9DBBFBCD-2E9B-4CA0-9570-5A4FCE6ABBB4}" type="sibTrans" cxnId="{F042F3BB-4449-4C3B-8C64-52CDA3C7E327}">
      <dgm:prSet/>
      <dgm:spPr/>
      <dgm:t>
        <a:bodyPr/>
        <a:lstStyle/>
        <a:p>
          <a:endParaRPr lang="en-US"/>
        </a:p>
      </dgm:t>
    </dgm:pt>
    <dgm:pt modelId="{81D86B16-212B-44CC-946A-6D803E69DD5E}">
      <dgm:prSet/>
      <dgm:spPr/>
      <dgm:t>
        <a:bodyPr/>
        <a:lstStyle/>
        <a:p>
          <a:r>
            <a:rPr lang="en-US" dirty="0"/>
            <a:t>Langston Hughes</a:t>
          </a:r>
        </a:p>
      </dgm:t>
    </dgm:pt>
    <dgm:pt modelId="{DC2C1AF5-6D4E-467A-841D-2BC69A5DC8C9}" type="parTrans" cxnId="{D5112A6F-8FDD-40F8-8098-CD9E0B18BEF9}">
      <dgm:prSet/>
      <dgm:spPr/>
      <dgm:t>
        <a:bodyPr/>
        <a:lstStyle/>
        <a:p>
          <a:endParaRPr lang="en-US"/>
        </a:p>
      </dgm:t>
    </dgm:pt>
    <dgm:pt modelId="{4AE6018D-B108-432B-8D1E-6FDDF357A010}" type="sibTrans" cxnId="{D5112A6F-8FDD-40F8-8098-CD9E0B18BEF9}">
      <dgm:prSet/>
      <dgm:spPr/>
      <dgm:t>
        <a:bodyPr/>
        <a:lstStyle/>
        <a:p>
          <a:endParaRPr lang="en-US"/>
        </a:p>
      </dgm:t>
    </dgm:pt>
    <dgm:pt modelId="{73AB91B2-9686-46B8-A4BD-80269DD49EEF}">
      <dgm:prSet phldrT="[Text]"/>
      <dgm:spPr/>
      <dgm:t>
        <a:bodyPr/>
        <a:lstStyle/>
        <a:p>
          <a:r>
            <a:rPr lang="en-US" dirty="0"/>
            <a:t>Sylvia Rivera</a:t>
          </a:r>
        </a:p>
      </dgm:t>
    </dgm:pt>
    <dgm:pt modelId="{8C7FC4BF-1118-4E80-A810-EA253625BFDD}" type="parTrans" cxnId="{06324452-7749-405C-88DA-C65ECB43FE79}">
      <dgm:prSet/>
      <dgm:spPr/>
      <dgm:t>
        <a:bodyPr/>
        <a:lstStyle/>
        <a:p>
          <a:endParaRPr lang="en-US"/>
        </a:p>
      </dgm:t>
    </dgm:pt>
    <dgm:pt modelId="{BA7BB9E6-263A-4DFE-A0AB-6076D9FA7F48}" type="sibTrans" cxnId="{06324452-7749-405C-88DA-C65ECB43FE79}">
      <dgm:prSet/>
      <dgm:spPr/>
      <dgm:t>
        <a:bodyPr/>
        <a:lstStyle/>
        <a:p>
          <a:endParaRPr lang="en-US"/>
        </a:p>
      </dgm:t>
    </dgm:pt>
    <dgm:pt modelId="{3227B921-771A-42F9-833D-929F49CEFE1C}">
      <dgm:prSet phldrT="[Text]"/>
      <dgm:spPr/>
      <dgm:t>
        <a:bodyPr/>
        <a:lstStyle/>
        <a:p>
          <a:r>
            <a:rPr lang="en-US" dirty="0"/>
            <a:t>Ellen DeGeneres</a:t>
          </a:r>
        </a:p>
      </dgm:t>
    </dgm:pt>
    <dgm:pt modelId="{243F9FD1-D66E-4693-ACFB-B85D7E0C3F69}" type="parTrans" cxnId="{A70EC8F5-AD0A-42F6-B716-6359F25726B8}">
      <dgm:prSet/>
      <dgm:spPr/>
      <dgm:t>
        <a:bodyPr/>
        <a:lstStyle/>
        <a:p>
          <a:endParaRPr lang="en-US"/>
        </a:p>
      </dgm:t>
    </dgm:pt>
    <dgm:pt modelId="{2BB87F1F-FAF4-4445-A8DB-DC786AF9BD52}" type="sibTrans" cxnId="{A70EC8F5-AD0A-42F6-B716-6359F25726B8}">
      <dgm:prSet/>
      <dgm:spPr/>
      <dgm:t>
        <a:bodyPr/>
        <a:lstStyle/>
        <a:p>
          <a:endParaRPr lang="en-US"/>
        </a:p>
      </dgm:t>
    </dgm:pt>
    <dgm:pt modelId="{E841CD65-9245-419C-8357-CE72168052EB}">
      <dgm:prSet phldrT="[Text]"/>
      <dgm:spPr/>
      <dgm:t>
        <a:bodyPr/>
        <a:lstStyle/>
        <a:p>
          <a:r>
            <a:rPr lang="en-US" dirty="0"/>
            <a:t>Chad Griffin</a:t>
          </a:r>
        </a:p>
      </dgm:t>
    </dgm:pt>
    <dgm:pt modelId="{9F8A8890-5163-43B0-9068-15B95AB0C2E8}" type="parTrans" cxnId="{D6F56A8E-AF82-4E21-98A2-5A66140BD222}">
      <dgm:prSet/>
      <dgm:spPr/>
      <dgm:t>
        <a:bodyPr/>
        <a:lstStyle/>
        <a:p>
          <a:endParaRPr lang="en-US"/>
        </a:p>
      </dgm:t>
    </dgm:pt>
    <dgm:pt modelId="{287ED526-D4B6-4A18-838C-C7AB349EF91A}" type="sibTrans" cxnId="{D6F56A8E-AF82-4E21-98A2-5A66140BD222}">
      <dgm:prSet/>
      <dgm:spPr/>
      <dgm:t>
        <a:bodyPr/>
        <a:lstStyle/>
        <a:p>
          <a:endParaRPr lang="en-US"/>
        </a:p>
      </dgm:t>
    </dgm:pt>
    <dgm:pt modelId="{AA0BB0B6-2173-4046-B3F1-BBDE06BF3BE6}">
      <dgm:prSet phldrT="[Text]"/>
      <dgm:spPr/>
      <dgm:t>
        <a:bodyPr/>
        <a:lstStyle/>
        <a:p>
          <a:r>
            <a:rPr lang="en-US" dirty="0"/>
            <a:t>Del Martin</a:t>
          </a:r>
        </a:p>
      </dgm:t>
    </dgm:pt>
    <dgm:pt modelId="{C2CCA6D2-F246-43FD-A67C-E29E43219B75}" type="parTrans" cxnId="{8B773934-AB27-4662-9EB1-DD652E81ED2E}">
      <dgm:prSet/>
      <dgm:spPr/>
      <dgm:t>
        <a:bodyPr/>
        <a:lstStyle/>
        <a:p>
          <a:endParaRPr lang="en-US"/>
        </a:p>
      </dgm:t>
    </dgm:pt>
    <dgm:pt modelId="{AFC1FE30-4215-4B95-9CE2-12DE4BCFBCE7}" type="sibTrans" cxnId="{8B773934-AB27-4662-9EB1-DD652E81ED2E}">
      <dgm:prSet/>
      <dgm:spPr/>
      <dgm:t>
        <a:bodyPr/>
        <a:lstStyle/>
        <a:p>
          <a:endParaRPr lang="en-US"/>
        </a:p>
      </dgm:t>
    </dgm:pt>
    <dgm:pt modelId="{F58DB893-3811-4940-9344-36D96E22BF00}">
      <dgm:prSet phldrT="[Text]"/>
      <dgm:spPr/>
      <dgm:t>
        <a:bodyPr/>
        <a:lstStyle/>
        <a:p>
          <a:r>
            <a:rPr lang="en-US" dirty="0"/>
            <a:t>Phyllis Lyon</a:t>
          </a:r>
        </a:p>
      </dgm:t>
    </dgm:pt>
    <dgm:pt modelId="{35E44597-09BD-4859-9EE0-22DAEE4FC404}" type="parTrans" cxnId="{A83A4EC5-B8A3-48AC-A61F-5B164923D56A}">
      <dgm:prSet/>
      <dgm:spPr/>
      <dgm:t>
        <a:bodyPr/>
        <a:lstStyle/>
        <a:p>
          <a:endParaRPr lang="en-US"/>
        </a:p>
      </dgm:t>
    </dgm:pt>
    <dgm:pt modelId="{FA4F32ED-EC69-4E23-A26B-D3931357B458}" type="sibTrans" cxnId="{A83A4EC5-B8A3-48AC-A61F-5B164923D56A}">
      <dgm:prSet/>
      <dgm:spPr/>
      <dgm:t>
        <a:bodyPr/>
        <a:lstStyle/>
        <a:p>
          <a:endParaRPr lang="en-US"/>
        </a:p>
      </dgm:t>
    </dgm:pt>
    <dgm:pt modelId="{92DC0499-C801-454B-88D7-5143DA64809A}">
      <dgm:prSet phldrT="[Text]"/>
      <dgm:spPr/>
      <dgm:t>
        <a:bodyPr/>
        <a:lstStyle/>
        <a:p>
          <a:r>
            <a:rPr lang="en-US" dirty="0"/>
            <a:t>Jack Nichols</a:t>
          </a:r>
        </a:p>
      </dgm:t>
    </dgm:pt>
    <dgm:pt modelId="{80533B07-2A66-46AB-879B-17B88BA23B69}" type="parTrans" cxnId="{F3BCE7BB-E252-44B4-9C93-CBBDE219AD27}">
      <dgm:prSet/>
      <dgm:spPr/>
      <dgm:t>
        <a:bodyPr/>
        <a:lstStyle/>
        <a:p>
          <a:endParaRPr lang="en-US"/>
        </a:p>
      </dgm:t>
    </dgm:pt>
    <dgm:pt modelId="{EA4BC6F9-24DB-4A2D-9B6B-C04F8BE9DB88}" type="sibTrans" cxnId="{F3BCE7BB-E252-44B4-9C93-CBBDE219AD27}">
      <dgm:prSet/>
      <dgm:spPr/>
      <dgm:t>
        <a:bodyPr/>
        <a:lstStyle/>
        <a:p>
          <a:endParaRPr lang="en-US"/>
        </a:p>
      </dgm:t>
    </dgm:pt>
    <dgm:pt modelId="{73D1332A-DBBF-499D-933B-8DE983FF58C8}">
      <dgm:prSet phldrT="[Text]"/>
      <dgm:spPr/>
      <dgm:t>
        <a:bodyPr/>
        <a:lstStyle/>
        <a:p>
          <a:r>
            <a:rPr lang="en-US" dirty="0"/>
            <a:t>Drew Shafer</a:t>
          </a:r>
        </a:p>
      </dgm:t>
    </dgm:pt>
    <dgm:pt modelId="{291F78DC-2120-4F84-9CA7-BCF342AC9F02}" type="parTrans" cxnId="{025FCF41-F8CF-43A1-A10A-EBBCC07E7FE4}">
      <dgm:prSet/>
      <dgm:spPr/>
      <dgm:t>
        <a:bodyPr/>
        <a:lstStyle/>
        <a:p>
          <a:endParaRPr lang="en-US"/>
        </a:p>
      </dgm:t>
    </dgm:pt>
    <dgm:pt modelId="{D5AF3A1B-BDDF-4937-8ED3-98EAAE7A718F}" type="sibTrans" cxnId="{025FCF41-F8CF-43A1-A10A-EBBCC07E7FE4}">
      <dgm:prSet/>
      <dgm:spPr/>
      <dgm:t>
        <a:bodyPr/>
        <a:lstStyle/>
        <a:p>
          <a:endParaRPr lang="en-US"/>
        </a:p>
      </dgm:t>
    </dgm:pt>
    <dgm:pt modelId="{4914C107-C686-48DA-B86F-5906B89E77C8}">
      <dgm:prSet/>
      <dgm:spPr/>
      <dgm:t>
        <a:bodyPr/>
        <a:lstStyle/>
        <a:p>
          <a:r>
            <a:rPr lang="en-US" dirty="0"/>
            <a:t>Marie Laurencin</a:t>
          </a:r>
        </a:p>
      </dgm:t>
    </dgm:pt>
    <dgm:pt modelId="{A7A3403E-2D77-4FCD-9003-D6431CD3B39B}" type="parTrans" cxnId="{517190C1-3C02-41D6-A601-8B9A8C4946C5}">
      <dgm:prSet/>
      <dgm:spPr/>
      <dgm:t>
        <a:bodyPr/>
        <a:lstStyle/>
        <a:p>
          <a:endParaRPr lang="en-US"/>
        </a:p>
      </dgm:t>
    </dgm:pt>
    <dgm:pt modelId="{8755B795-A1F7-4245-B20D-A57D9DD65338}" type="sibTrans" cxnId="{517190C1-3C02-41D6-A601-8B9A8C4946C5}">
      <dgm:prSet/>
      <dgm:spPr/>
      <dgm:t>
        <a:bodyPr/>
        <a:lstStyle/>
        <a:p>
          <a:endParaRPr lang="en-US"/>
        </a:p>
      </dgm:t>
    </dgm:pt>
    <dgm:pt modelId="{35BC6876-C186-4D61-8A01-7E8CEB5CB3AD}">
      <dgm:prSet/>
      <dgm:spPr/>
      <dgm:t>
        <a:bodyPr/>
        <a:lstStyle/>
        <a:p>
          <a:r>
            <a:rPr lang="en-US" dirty="0"/>
            <a:t>Mickalene Thomas</a:t>
          </a:r>
        </a:p>
      </dgm:t>
    </dgm:pt>
    <dgm:pt modelId="{1DB8A51E-920B-43EC-A4A0-5E81B00CFD27}" type="parTrans" cxnId="{135ED8F3-E838-4A06-BBB1-7E286422E3D3}">
      <dgm:prSet/>
      <dgm:spPr/>
      <dgm:t>
        <a:bodyPr/>
        <a:lstStyle/>
        <a:p>
          <a:endParaRPr lang="en-US"/>
        </a:p>
      </dgm:t>
    </dgm:pt>
    <dgm:pt modelId="{85579618-0F42-44F5-A9B1-53DE7C60F7AC}" type="sibTrans" cxnId="{135ED8F3-E838-4A06-BBB1-7E286422E3D3}">
      <dgm:prSet/>
      <dgm:spPr/>
      <dgm:t>
        <a:bodyPr/>
        <a:lstStyle/>
        <a:p>
          <a:endParaRPr lang="en-US"/>
        </a:p>
      </dgm:t>
    </dgm:pt>
    <dgm:pt modelId="{CB3E92C2-2B50-4BF6-BF6F-0BC9B9D6DF8F}">
      <dgm:prSet/>
      <dgm:spPr/>
      <dgm:t>
        <a:bodyPr/>
        <a:lstStyle/>
        <a:p>
          <a:endParaRPr lang="en-US" dirty="0"/>
        </a:p>
      </dgm:t>
    </dgm:pt>
    <dgm:pt modelId="{530B3A8A-B01E-4E73-A4FD-9C465B3F41B8}" type="parTrans" cxnId="{37DA80FD-E270-4FE4-914C-86DD34F4CF52}">
      <dgm:prSet/>
      <dgm:spPr/>
      <dgm:t>
        <a:bodyPr/>
        <a:lstStyle/>
        <a:p>
          <a:endParaRPr lang="en-US"/>
        </a:p>
      </dgm:t>
    </dgm:pt>
    <dgm:pt modelId="{3C2A1EAD-9D10-41D4-8D83-7397747AC7A0}" type="sibTrans" cxnId="{37DA80FD-E270-4FE4-914C-86DD34F4CF52}">
      <dgm:prSet/>
      <dgm:spPr/>
      <dgm:t>
        <a:bodyPr/>
        <a:lstStyle/>
        <a:p>
          <a:endParaRPr lang="en-US"/>
        </a:p>
      </dgm:t>
    </dgm:pt>
    <dgm:pt modelId="{DE77E5C4-AF31-423F-9778-1DEB96B4962F}">
      <dgm:prSet phldrT="[Text]"/>
      <dgm:spPr/>
      <dgm:t>
        <a:bodyPr/>
        <a:lstStyle/>
        <a:p>
          <a:r>
            <a:rPr lang="en-US" dirty="0"/>
            <a:t>Nancy Andrews</a:t>
          </a:r>
        </a:p>
      </dgm:t>
    </dgm:pt>
    <dgm:pt modelId="{8244D18A-6FDF-4AA0-8F0C-1D9DA9AF4A86}" type="parTrans" cxnId="{102F02C8-6A33-4674-AB47-E49AE142FEB4}">
      <dgm:prSet/>
      <dgm:spPr/>
      <dgm:t>
        <a:bodyPr/>
        <a:lstStyle/>
        <a:p>
          <a:endParaRPr lang="en-US"/>
        </a:p>
      </dgm:t>
    </dgm:pt>
    <dgm:pt modelId="{BC4C1F1E-3C56-46F2-9F87-00E24D7493FB}" type="sibTrans" cxnId="{102F02C8-6A33-4674-AB47-E49AE142FEB4}">
      <dgm:prSet/>
      <dgm:spPr/>
      <dgm:t>
        <a:bodyPr/>
        <a:lstStyle/>
        <a:p>
          <a:endParaRPr lang="en-US"/>
        </a:p>
      </dgm:t>
    </dgm:pt>
    <dgm:pt modelId="{B26FF542-DC51-4684-ACBA-2A2AD1E54C30}">
      <dgm:prSet phldrT="[Text]"/>
      <dgm:spPr/>
      <dgm:t>
        <a:bodyPr/>
        <a:lstStyle/>
        <a:p>
          <a:r>
            <a:rPr lang="en-US" dirty="0"/>
            <a:t>Sam Smith</a:t>
          </a:r>
        </a:p>
      </dgm:t>
    </dgm:pt>
    <dgm:pt modelId="{5BF07784-D2F1-4FBD-A140-72B9903E5EF8}" type="parTrans" cxnId="{E06824D2-F8C2-42B9-8785-56244D18F870}">
      <dgm:prSet/>
      <dgm:spPr/>
      <dgm:t>
        <a:bodyPr/>
        <a:lstStyle/>
        <a:p>
          <a:endParaRPr lang="en-US"/>
        </a:p>
      </dgm:t>
    </dgm:pt>
    <dgm:pt modelId="{4ECC0C92-6CD4-49CB-9310-B3E2F3166349}" type="sibTrans" cxnId="{E06824D2-F8C2-42B9-8785-56244D18F870}">
      <dgm:prSet/>
      <dgm:spPr/>
      <dgm:t>
        <a:bodyPr/>
        <a:lstStyle/>
        <a:p>
          <a:endParaRPr lang="en-US"/>
        </a:p>
      </dgm:t>
    </dgm:pt>
    <dgm:pt modelId="{A8AFB422-4534-4B6E-B8A8-48EEDA9C726D}">
      <dgm:prSet/>
      <dgm:spPr/>
      <dgm:t>
        <a:bodyPr/>
        <a:lstStyle/>
        <a:p>
          <a:r>
            <a:rPr lang="en-US" dirty="0"/>
            <a:t>Emily Dickinson</a:t>
          </a:r>
        </a:p>
      </dgm:t>
    </dgm:pt>
    <dgm:pt modelId="{39200853-45EF-48BF-99B9-B214D8C94635}" type="parTrans" cxnId="{DE7D1717-D52D-43E9-8131-0A44B2F70E7A}">
      <dgm:prSet/>
      <dgm:spPr/>
      <dgm:t>
        <a:bodyPr/>
        <a:lstStyle/>
        <a:p>
          <a:endParaRPr lang="en-US"/>
        </a:p>
      </dgm:t>
    </dgm:pt>
    <dgm:pt modelId="{15E2A1C4-A01A-4A14-8C22-5B4726261B37}" type="sibTrans" cxnId="{DE7D1717-D52D-43E9-8131-0A44B2F70E7A}">
      <dgm:prSet/>
      <dgm:spPr/>
      <dgm:t>
        <a:bodyPr/>
        <a:lstStyle/>
        <a:p>
          <a:endParaRPr lang="en-US"/>
        </a:p>
      </dgm:t>
    </dgm:pt>
    <dgm:pt modelId="{DA162289-52C4-4443-A41A-3BCE0069329F}">
      <dgm:prSet/>
      <dgm:spPr/>
      <dgm:t>
        <a:bodyPr/>
        <a:lstStyle/>
        <a:p>
          <a:r>
            <a:rPr lang="en-US" dirty="0"/>
            <a:t>Louisa May Alcott</a:t>
          </a:r>
        </a:p>
      </dgm:t>
    </dgm:pt>
    <dgm:pt modelId="{EF9F22D5-1CDB-47EE-8C98-98C5D8FD9810}" type="parTrans" cxnId="{4EDCE499-8A6C-4FD0-983D-A7E0A6A8E6E5}">
      <dgm:prSet/>
      <dgm:spPr/>
      <dgm:t>
        <a:bodyPr/>
        <a:lstStyle/>
        <a:p>
          <a:endParaRPr lang="en-US"/>
        </a:p>
      </dgm:t>
    </dgm:pt>
    <dgm:pt modelId="{69290E32-A95B-4118-922A-6F1CDCE0AE16}" type="sibTrans" cxnId="{4EDCE499-8A6C-4FD0-983D-A7E0A6A8E6E5}">
      <dgm:prSet/>
      <dgm:spPr/>
      <dgm:t>
        <a:bodyPr/>
        <a:lstStyle/>
        <a:p>
          <a:endParaRPr lang="en-US"/>
        </a:p>
      </dgm:t>
    </dgm:pt>
    <dgm:pt modelId="{48DA5A6D-FA99-4355-B6B5-0D9AE41ABAB4}">
      <dgm:prSet/>
      <dgm:spPr/>
      <dgm:t>
        <a:bodyPr/>
        <a:lstStyle/>
        <a:p>
          <a:r>
            <a:rPr lang="en-US" dirty="0"/>
            <a:t>Sylvia Plath</a:t>
          </a:r>
        </a:p>
      </dgm:t>
    </dgm:pt>
    <dgm:pt modelId="{A66C88E2-0EA6-42E8-A5E8-C764862DF6DA}" type="parTrans" cxnId="{F7364DA3-6AC0-4926-BB4B-DACB7785D77F}">
      <dgm:prSet/>
      <dgm:spPr/>
      <dgm:t>
        <a:bodyPr/>
        <a:lstStyle/>
        <a:p>
          <a:endParaRPr lang="en-US"/>
        </a:p>
      </dgm:t>
    </dgm:pt>
    <dgm:pt modelId="{B59BCC60-D975-4706-97E0-165FED238D2E}" type="sibTrans" cxnId="{F7364DA3-6AC0-4926-BB4B-DACB7785D77F}">
      <dgm:prSet/>
      <dgm:spPr/>
      <dgm:t>
        <a:bodyPr/>
        <a:lstStyle/>
        <a:p>
          <a:endParaRPr lang="en-US"/>
        </a:p>
      </dgm:t>
    </dgm:pt>
    <dgm:pt modelId="{A81764BF-0D27-4111-A404-50F204FDDB40}">
      <dgm:prSet/>
      <dgm:spPr/>
      <dgm:t>
        <a:bodyPr/>
        <a:lstStyle/>
        <a:p>
          <a:r>
            <a:rPr lang="en-US" dirty="0"/>
            <a:t>Judith Butler</a:t>
          </a:r>
        </a:p>
      </dgm:t>
    </dgm:pt>
    <dgm:pt modelId="{1DC0117D-F992-4C6E-86F3-780C6ED8249C}" type="parTrans" cxnId="{F7704867-A29A-42B0-BD35-2FEB933A6B38}">
      <dgm:prSet/>
      <dgm:spPr/>
      <dgm:t>
        <a:bodyPr/>
        <a:lstStyle/>
        <a:p>
          <a:endParaRPr lang="en-US"/>
        </a:p>
      </dgm:t>
    </dgm:pt>
    <dgm:pt modelId="{4159AD14-E87C-411E-9010-FA4009CA45E1}" type="sibTrans" cxnId="{F7704867-A29A-42B0-BD35-2FEB933A6B38}">
      <dgm:prSet/>
      <dgm:spPr/>
      <dgm:t>
        <a:bodyPr/>
        <a:lstStyle/>
        <a:p>
          <a:endParaRPr lang="en-US"/>
        </a:p>
      </dgm:t>
    </dgm:pt>
    <dgm:pt modelId="{22080385-0809-4576-9DCD-FBFD5B199284}">
      <dgm:prSet phldrT="[Text]"/>
      <dgm:spPr/>
      <dgm:t>
        <a:bodyPr/>
        <a:lstStyle/>
        <a:p>
          <a:r>
            <a:rPr lang="en-US" dirty="0"/>
            <a:t>Nava Mau</a:t>
          </a:r>
        </a:p>
      </dgm:t>
    </dgm:pt>
    <dgm:pt modelId="{73D0FDCE-B14B-415A-9DE5-3C908CB500DD}" type="parTrans" cxnId="{334C6C50-9B1B-485D-8F9C-EF3A16311539}">
      <dgm:prSet/>
      <dgm:spPr/>
      <dgm:t>
        <a:bodyPr/>
        <a:lstStyle/>
        <a:p>
          <a:endParaRPr lang="en-US"/>
        </a:p>
      </dgm:t>
    </dgm:pt>
    <dgm:pt modelId="{2975B09C-61AD-41B4-9EEE-41B91C93F01F}" type="sibTrans" cxnId="{334C6C50-9B1B-485D-8F9C-EF3A16311539}">
      <dgm:prSet/>
      <dgm:spPr/>
      <dgm:t>
        <a:bodyPr/>
        <a:lstStyle/>
        <a:p>
          <a:endParaRPr lang="en-US"/>
        </a:p>
      </dgm:t>
    </dgm:pt>
    <dgm:pt modelId="{F6A39F35-C778-4C35-BB05-42BD83D070D3}">
      <dgm:prSet phldrT="[Text]"/>
      <dgm:spPr/>
      <dgm:t>
        <a:bodyPr/>
        <a:lstStyle/>
        <a:p>
          <a:r>
            <a:rPr lang="en-US" dirty="0"/>
            <a:t>Lady Gaga</a:t>
          </a:r>
        </a:p>
      </dgm:t>
    </dgm:pt>
    <dgm:pt modelId="{67F07B2F-7B61-444C-A879-CD8F0661790A}" type="parTrans" cxnId="{87FB83C0-0AB6-4C5D-8C89-20ACAE34BD84}">
      <dgm:prSet/>
      <dgm:spPr/>
      <dgm:t>
        <a:bodyPr/>
        <a:lstStyle/>
        <a:p>
          <a:endParaRPr lang="en-US"/>
        </a:p>
      </dgm:t>
    </dgm:pt>
    <dgm:pt modelId="{1CFF7C8A-5F01-42F8-8448-3E54B6E192B7}" type="sibTrans" cxnId="{87FB83C0-0AB6-4C5D-8C89-20ACAE34BD84}">
      <dgm:prSet/>
      <dgm:spPr/>
      <dgm:t>
        <a:bodyPr/>
        <a:lstStyle/>
        <a:p>
          <a:endParaRPr lang="en-US"/>
        </a:p>
      </dgm:t>
    </dgm:pt>
    <dgm:pt modelId="{39587082-2535-4E5D-B2DB-BDBB275778F6}">
      <dgm:prSet phldrT="[Text]"/>
      <dgm:spPr/>
      <dgm:t>
        <a:bodyPr/>
        <a:lstStyle/>
        <a:p>
          <a:r>
            <a:rPr lang="en-US" dirty="0"/>
            <a:t>Tom Daley</a:t>
          </a:r>
        </a:p>
      </dgm:t>
    </dgm:pt>
    <dgm:pt modelId="{411A7C6E-2E81-4588-BEA6-6A36BE985BC9}" type="parTrans" cxnId="{E0BED733-1F44-46CF-8AC9-41903050400D}">
      <dgm:prSet/>
      <dgm:spPr/>
      <dgm:t>
        <a:bodyPr/>
        <a:lstStyle/>
        <a:p>
          <a:endParaRPr lang="en-US"/>
        </a:p>
      </dgm:t>
    </dgm:pt>
    <dgm:pt modelId="{3A78D90C-918C-45C6-B9E0-54F206524203}" type="sibTrans" cxnId="{E0BED733-1F44-46CF-8AC9-41903050400D}">
      <dgm:prSet/>
      <dgm:spPr/>
      <dgm:t>
        <a:bodyPr/>
        <a:lstStyle/>
        <a:p>
          <a:endParaRPr lang="en-US"/>
        </a:p>
      </dgm:t>
    </dgm:pt>
    <dgm:pt modelId="{D3D1A2C8-11F8-43B6-88DF-FFAC39A5862E}" type="pres">
      <dgm:prSet presAssocID="{9AE902CB-E289-4B30-8203-19BAFB213AFB}" presName="Name0" presStyleCnt="0">
        <dgm:presLayoutVars>
          <dgm:dir/>
          <dgm:animLvl val="lvl"/>
          <dgm:resizeHandles val="exact"/>
        </dgm:presLayoutVars>
      </dgm:prSet>
      <dgm:spPr/>
    </dgm:pt>
    <dgm:pt modelId="{B4BD4578-F00A-487C-9C27-76879A29C0C7}" type="pres">
      <dgm:prSet presAssocID="{32C184DF-6F3E-4DD5-B85D-76C93F2D3BC6}" presName="composite" presStyleCnt="0"/>
      <dgm:spPr/>
    </dgm:pt>
    <dgm:pt modelId="{5E29C676-A945-43FE-8AC4-3C2FF4B9998D}" type="pres">
      <dgm:prSet presAssocID="{32C184DF-6F3E-4DD5-B85D-76C93F2D3BC6}" presName="parTx" presStyleLbl="alignNode1" presStyleIdx="0" presStyleCnt="6">
        <dgm:presLayoutVars>
          <dgm:chMax val="0"/>
          <dgm:chPref val="0"/>
          <dgm:bulletEnabled val="1"/>
        </dgm:presLayoutVars>
      </dgm:prSet>
      <dgm:spPr/>
    </dgm:pt>
    <dgm:pt modelId="{BB84B010-32FA-407D-88B3-0749D0044B28}" type="pres">
      <dgm:prSet presAssocID="{32C184DF-6F3E-4DD5-B85D-76C93F2D3BC6}" presName="desTx" presStyleLbl="alignAccFollowNode1" presStyleIdx="0" presStyleCnt="6">
        <dgm:presLayoutVars>
          <dgm:bulletEnabled val="1"/>
        </dgm:presLayoutVars>
      </dgm:prSet>
      <dgm:spPr/>
    </dgm:pt>
    <dgm:pt modelId="{7467FB99-DAD1-444E-9E58-CBDEDAD25323}" type="pres">
      <dgm:prSet presAssocID="{932DC4E9-B763-40F9-9832-AABFFFF570CF}" presName="space" presStyleCnt="0"/>
      <dgm:spPr/>
    </dgm:pt>
    <dgm:pt modelId="{F51BCDA6-E381-416C-8E30-53FAEA455F55}" type="pres">
      <dgm:prSet presAssocID="{462B7DDE-F97F-4324-A72E-9CDA086BEB4C}" presName="composite" presStyleCnt="0"/>
      <dgm:spPr/>
    </dgm:pt>
    <dgm:pt modelId="{2E0B54C0-6DDE-4A11-ACEA-A2D7B8BB4C58}" type="pres">
      <dgm:prSet presAssocID="{462B7DDE-F97F-4324-A72E-9CDA086BEB4C}" presName="parTx" presStyleLbl="alignNode1" presStyleIdx="1" presStyleCnt="6">
        <dgm:presLayoutVars>
          <dgm:chMax val="0"/>
          <dgm:chPref val="0"/>
          <dgm:bulletEnabled val="1"/>
        </dgm:presLayoutVars>
      </dgm:prSet>
      <dgm:spPr/>
    </dgm:pt>
    <dgm:pt modelId="{1D3ECCD1-3CE1-451B-8E86-E279F8464E5D}" type="pres">
      <dgm:prSet presAssocID="{462B7DDE-F97F-4324-A72E-9CDA086BEB4C}" presName="desTx" presStyleLbl="alignAccFollowNode1" presStyleIdx="1" presStyleCnt="6">
        <dgm:presLayoutVars>
          <dgm:bulletEnabled val="1"/>
        </dgm:presLayoutVars>
      </dgm:prSet>
      <dgm:spPr/>
    </dgm:pt>
    <dgm:pt modelId="{2BB1D0BC-8736-4295-A6D4-13316C6DE6BC}" type="pres">
      <dgm:prSet presAssocID="{66588A61-5353-460B-B54D-0F045AB4FFD3}" presName="space" presStyleCnt="0"/>
      <dgm:spPr/>
    </dgm:pt>
    <dgm:pt modelId="{6BE82CA9-B069-4D15-8EB9-1D0199621622}" type="pres">
      <dgm:prSet presAssocID="{E3BD1380-F336-4F0A-9A77-D35CA2B3D30E}" presName="composite" presStyleCnt="0"/>
      <dgm:spPr/>
    </dgm:pt>
    <dgm:pt modelId="{F95782B3-7A9B-431E-8207-55D2599098C3}" type="pres">
      <dgm:prSet presAssocID="{E3BD1380-F336-4F0A-9A77-D35CA2B3D30E}" presName="parTx" presStyleLbl="alignNode1" presStyleIdx="2" presStyleCnt="6">
        <dgm:presLayoutVars>
          <dgm:chMax val="0"/>
          <dgm:chPref val="0"/>
          <dgm:bulletEnabled val="1"/>
        </dgm:presLayoutVars>
      </dgm:prSet>
      <dgm:spPr/>
    </dgm:pt>
    <dgm:pt modelId="{29799E0C-65DF-4B7F-BB14-A6A21AB8AFD1}" type="pres">
      <dgm:prSet presAssocID="{E3BD1380-F336-4F0A-9A77-D35CA2B3D30E}" presName="desTx" presStyleLbl="alignAccFollowNode1" presStyleIdx="2" presStyleCnt="6">
        <dgm:presLayoutVars>
          <dgm:bulletEnabled val="1"/>
        </dgm:presLayoutVars>
      </dgm:prSet>
      <dgm:spPr/>
    </dgm:pt>
    <dgm:pt modelId="{2A622F34-7901-4134-AA14-F6FF76C93168}" type="pres">
      <dgm:prSet presAssocID="{6DB84E03-D269-434D-BD01-C9000FB7D1DA}" presName="space" presStyleCnt="0"/>
      <dgm:spPr/>
    </dgm:pt>
    <dgm:pt modelId="{BF624773-0C44-45A2-AF86-808E0DC3ECB3}" type="pres">
      <dgm:prSet presAssocID="{133E4533-5DB5-4769-9D13-621C27E5EF5D}" presName="composite" presStyleCnt="0"/>
      <dgm:spPr/>
    </dgm:pt>
    <dgm:pt modelId="{A1588255-05F6-4A8C-8B83-4909E94FE379}" type="pres">
      <dgm:prSet presAssocID="{133E4533-5DB5-4769-9D13-621C27E5EF5D}" presName="parTx" presStyleLbl="alignNode1" presStyleIdx="3" presStyleCnt="6">
        <dgm:presLayoutVars>
          <dgm:chMax val="0"/>
          <dgm:chPref val="0"/>
          <dgm:bulletEnabled val="1"/>
        </dgm:presLayoutVars>
      </dgm:prSet>
      <dgm:spPr/>
    </dgm:pt>
    <dgm:pt modelId="{3F05010E-966F-41AD-BC4C-4293CEB844FD}" type="pres">
      <dgm:prSet presAssocID="{133E4533-5DB5-4769-9D13-621C27E5EF5D}" presName="desTx" presStyleLbl="alignAccFollowNode1" presStyleIdx="3" presStyleCnt="6">
        <dgm:presLayoutVars>
          <dgm:bulletEnabled val="1"/>
        </dgm:presLayoutVars>
      </dgm:prSet>
      <dgm:spPr/>
    </dgm:pt>
    <dgm:pt modelId="{15BA9BB3-0515-49B6-96AB-800CFC5BCEFE}" type="pres">
      <dgm:prSet presAssocID="{676E19E2-4FE2-4776-8A43-6FD858BDEB1F}" presName="space" presStyleCnt="0"/>
      <dgm:spPr/>
    </dgm:pt>
    <dgm:pt modelId="{424710D5-0C82-461D-96E1-90F56A19FC51}" type="pres">
      <dgm:prSet presAssocID="{D294617C-79FA-4442-BCD9-EE2A70473978}" presName="composite" presStyleCnt="0"/>
      <dgm:spPr/>
    </dgm:pt>
    <dgm:pt modelId="{305B98EB-401D-4B6E-B6B8-104A3E156948}" type="pres">
      <dgm:prSet presAssocID="{D294617C-79FA-4442-BCD9-EE2A70473978}" presName="parTx" presStyleLbl="alignNode1" presStyleIdx="4" presStyleCnt="6">
        <dgm:presLayoutVars>
          <dgm:chMax val="0"/>
          <dgm:chPref val="0"/>
          <dgm:bulletEnabled val="1"/>
        </dgm:presLayoutVars>
      </dgm:prSet>
      <dgm:spPr/>
    </dgm:pt>
    <dgm:pt modelId="{042CD63F-2952-4EB7-909A-6ED33D2B50D1}" type="pres">
      <dgm:prSet presAssocID="{D294617C-79FA-4442-BCD9-EE2A70473978}" presName="desTx" presStyleLbl="alignAccFollowNode1" presStyleIdx="4" presStyleCnt="6">
        <dgm:presLayoutVars>
          <dgm:bulletEnabled val="1"/>
        </dgm:presLayoutVars>
      </dgm:prSet>
      <dgm:spPr/>
    </dgm:pt>
    <dgm:pt modelId="{D0A746EA-3BE7-4484-8E11-01DFAF24A41A}" type="pres">
      <dgm:prSet presAssocID="{40684FC8-60D8-4161-A9F8-6BD5D7D97859}" presName="space" presStyleCnt="0"/>
      <dgm:spPr/>
    </dgm:pt>
    <dgm:pt modelId="{84DD4246-3A3F-42CE-81A7-383F60C599D6}" type="pres">
      <dgm:prSet presAssocID="{431CE5F5-7B4B-42AC-9A57-174ECFC4B9D8}" presName="composite" presStyleCnt="0"/>
      <dgm:spPr/>
    </dgm:pt>
    <dgm:pt modelId="{B1A1E800-128A-4072-8194-C36855FFE28B}" type="pres">
      <dgm:prSet presAssocID="{431CE5F5-7B4B-42AC-9A57-174ECFC4B9D8}" presName="parTx" presStyleLbl="alignNode1" presStyleIdx="5" presStyleCnt="6">
        <dgm:presLayoutVars>
          <dgm:chMax val="0"/>
          <dgm:chPref val="0"/>
          <dgm:bulletEnabled val="1"/>
        </dgm:presLayoutVars>
      </dgm:prSet>
      <dgm:spPr/>
    </dgm:pt>
    <dgm:pt modelId="{E0D0558E-4830-434C-A400-CDCBF540E375}" type="pres">
      <dgm:prSet presAssocID="{431CE5F5-7B4B-42AC-9A57-174ECFC4B9D8}" presName="desTx" presStyleLbl="alignAccFollowNode1" presStyleIdx="5" presStyleCnt="6">
        <dgm:presLayoutVars>
          <dgm:bulletEnabled val="1"/>
        </dgm:presLayoutVars>
      </dgm:prSet>
      <dgm:spPr/>
    </dgm:pt>
  </dgm:ptLst>
  <dgm:cxnLst>
    <dgm:cxn modelId="{2F9C4D04-9C3D-4ED9-B60F-9D693A1FC53F}" srcId="{462B7DDE-F97F-4324-A72E-9CDA086BEB4C}" destId="{36F0665C-E4E4-4B70-8544-0A93530E508B}" srcOrd="5" destOrd="0" parTransId="{3D93561A-1351-47B0-B390-54EE675C04A8}" sibTransId="{9B5B676C-66C0-4813-92EA-D66813AC3F90}"/>
    <dgm:cxn modelId="{856A4805-2793-41AF-A804-3A295D07FAF4}" srcId="{E3BD1380-F336-4F0A-9A77-D35CA2B3D30E}" destId="{ACF8F490-2DB0-4E8B-841E-EC76D1BE3022}" srcOrd="4" destOrd="0" parTransId="{0F24A689-6E7D-40EA-B831-0998C2A06661}" sibTransId="{A3BC31C4-842C-43F8-9CBD-126342473EC8}"/>
    <dgm:cxn modelId="{278F5705-ECDA-4EB4-9A9F-ED760178DBC2}" srcId="{133E4533-5DB5-4769-9D13-621C27E5EF5D}" destId="{96537C11-2537-4895-8E1A-65884AD7FE90}" srcOrd="12" destOrd="0" parTransId="{59521297-E4EF-4452-A22A-454854928B0C}" sibTransId="{63CD1957-E4CF-4F84-9CBF-CA8F00E4F74A}"/>
    <dgm:cxn modelId="{9A16E905-7AD5-4869-BA08-07221CF5EC8D}" type="presOf" srcId="{03634D76-308C-4FBD-866B-376F09AF696E}" destId="{E0D0558E-4830-434C-A400-CDCBF540E375}" srcOrd="0" destOrd="6" presId="urn:microsoft.com/office/officeart/2005/8/layout/hList1"/>
    <dgm:cxn modelId="{721A3E07-D260-4F45-9DE0-7766356303B7}" srcId="{133E4533-5DB5-4769-9D13-621C27E5EF5D}" destId="{6DFF7D50-7EFA-4F65-AF36-412BEF6C35C0}" srcOrd="7" destOrd="0" parTransId="{4ADBEE1E-C950-4D66-9DA4-E9103785E5BE}" sibTransId="{154F73E8-F0BB-499C-8268-10B1827A801A}"/>
    <dgm:cxn modelId="{901A8409-E43C-4A5F-807B-824CEAD4B8AF}" type="presOf" srcId="{6DFF7D50-7EFA-4F65-AF36-412BEF6C35C0}" destId="{3F05010E-966F-41AD-BC4C-4293CEB844FD}" srcOrd="0" destOrd="7" presId="urn:microsoft.com/office/officeart/2005/8/layout/hList1"/>
    <dgm:cxn modelId="{1F20DE09-4321-42BD-A238-316888D29430}" srcId="{D294617C-79FA-4442-BCD9-EE2A70473978}" destId="{4DF7E709-BFA1-4F34-BDC0-27F7233FF4C5}" srcOrd="4" destOrd="0" parTransId="{0DA58228-A5EE-486A-A77B-C64A82451985}" sibTransId="{0C9AFF6A-FEE0-48CA-9EAC-104335313141}"/>
    <dgm:cxn modelId="{04A21A0A-6BB1-4371-BE82-ADD7359B21FE}" srcId="{D294617C-79FA-4442-BCD9-EE2A70473978}" destId="{D7A802A3-C894-47FB-BFAA-21EDF73962BD}" srcOrd="0" destOrd="0" parTransId="{352D0F11-969B-43A5-B656-5E81A2AD64B4}" sibTransId="{67F16ED7-ECD6-4E4A-8239-8EDFD48F47D8}"/>
    <dgm:cxn modelId="{BAD0DF0C-830B-4005-8948-203A2696EF04}" type="presOf" srcId="{072CC1A6-2889-43B5-8B26-6922F165105A}" destId="{BB84B010-32FA-407D-88B3-0749D0044B28}" srcOrd="0" destOrd="1" presId="urn:microsoft.com/office/officeart/2005/8/layout/hList1"/>
    <dgm:cxn modelId="{CEEF030D-87D0-4B4D-B575-DB4FA534E3EA}" srcId="{E3BD1380-F336-4F0A-9A77-D35CA2B3D30E}" destId="{4ABA5890-7C3E-4EAB-BA9E-C1BC84132662}" srcOrd="3" destOrd="0" parTransId="{032B394F-96F6-4F13-9ABC-2A04CC7C699F}" sibTransId="{8D601991-FFB5-4FAB-990D-3E936ECB867B}"/>
    <dgm:cxn modelId="{68AD6212-2AB9-40F6-81AF-B59E2D624AE0}" srcId="{9AE902CB-E289-4B30-8203-19BAFB213AFB}" destId="{462B7DDE-F97F-4324-A72E-9CDA086BEB4C}" srcOrd="1" destOrd="0" parTransId="{D785F2AA-2C9A-4481-8A76-DB7EAC7C6335}" sibTransId="{66588A61-5353-460B-B54D-0F045AB4FFD3}"/>
    <dgm:cxn modelId="{78D42D13-6435-4DCB-864B-FCAD4EAEF42A}" srcId="{133E4533-5DB5-4769-9D13-621C27E5EF5D}" destId="{5CAFD55F-5AAD-4704-AE77-B985DE43D8FD}" srcOrd="5" destOrd="0" parTransId="{49B66504-1D51-4F41-A648-7EB01F680EA3}" sibTransId="{ABCFFBBC-8FD1-4D53-9824-68A86C7C8C01}"/>
    <dgm:cxn modelId="{6BF43613-7A04-4B16-ADBA-3A63B0A111AD}" srcId="{133E4533-5DB5-4769-9D13-621C27E5EF5D}" destId="{E4A11C3F-A228-446F-832D-8728755965BD}" srcOrd="11" destOrd="0" parTransId="{D13C5D30-A384-4A8B-ACAE-D6FB2DFA7E5F}" sibTransId="{3F8BB48F-6FBE-47B1-8045-98E1F2450BE8}"/>
    <dgm:cxn modelId="{67A59E16-52CD-4847-89A5-8094C83AA7EA}" srcId="{9AE902CB-E289-4B30-8203-19BAFB213AFB}" destId="{431CE5F5-7B4B-42AC-9A57-174ECFC4B9D8}" srcOrd="5" destOrd="0" parTransId="{322D6E97-3A03-437A-BF4E-1237C7E30C23}" sibTransId="{F3DDBB52-1824-477B-9DE7-4EF070676CDC}"/>
    <dgm:cxn modelId="{50B41517-F5EB-43DD-BB77-CF9C9770BE19}" type="presOf" srcId="{55931648-8E2C-4C41-8CAD-C86E753F5331}" destId="{BB84B010-32FA-407D-88B3-0749D0044B28}" srcOrd="0" destOrd="10" presId="urn:microsoft.com/office/officeart/2005/8/layout/hList1"/>
    <dgm:cxn modelId="{DE7D1717-D52D-43E9-8131-0A44B2F70E7A}" srcId="{431CE5F5-7B4B-42AC-9A57-174ECFC4B9D8}" destId="{A8AFB422-4534-4B6E-B8A8-48EEDA9C726D}" srcOrd="11" destOrd="0" parTransId="{39200853-45EF-48BF-99B9-B214D8C94635}" sibTransId="{15E2A1C4-A01A-4A14-8C22-5B4726261B37}"/>
    <dgm:cxn modelId="{74AD611A-344E-48FB-93BE-E0128EDF6276}" type="presOf" srcId="{48DA5A6D-FA99-4355-B6B5-0D9AE41ABAB4}" destId="{E0D0558E-4830-434C-A400-CDCBF540E375}" srcOrd="0" destOrd="13" presId="urn:microsoft.com/office/officeart/2005/8/layout/hList1"/>
    <dgm:cxn modelId="{2E3AF71A-84F9-4034-9B2D-D83A0DD85C92}" type="presOf" srcId="{4FF891AE-7774-4CBB-AB5E-4CA436EA47B6}" destId="{BB84B010-32FA-407D-88B3-0749D0044B28}" srcOrd="0" destOrd="7" presId="urn:microsoft.com/office/officeart/2005/8/layout/hList1"/>
    <dgm:cxn modelId="{66A30B1C-06F2-41FC-95F3-8C3FD2B4F8A6}" srcId="{32C184DF-6F3E-4DD5-B85D-76C93F2D3BC6}" destId="{072CC1A6-2889-43B5-8B26-6922F165105A}" srcOrd="1" destOrd="0" parTransId="{812D10A8-9770-4624-B450-277D9A777621}" sibTransId="{EB36A6DD-0517-44F1-A67C-C303B23CE35C}"/>
    <dgm:cxn modelId="{ECA2491F-9EC5-4A53-B1F9-AD082A6D7E0A}" type="presOf" srcId="{F58DB893-3811-4940-9344-36D96E22BF00}" destId="{1D3ECCD1-3CE1-451B-8E86-E279F8464E5D}" srcOrd="0" destOrd="9" presId="urn:microsoft.com/office/officeart/2005/8/layout/hList1"/>
    <dgm:cxn modelId="{E00E631F-8905-4102-A58A-041673CE0C44}" type="presOf" srcId="{C0B050F1-ED14-4AA7-89AC-AF5A03A65A43}" destId="{3F05010E-966F-41AD-BC4C-4293CEB844FD}" srcOrd="0" destOrd="6" presId="urn:microsoft.com/office/officeart/2005/8/layout/hList1"/>
    <dgm:cxn modelId="{768BF021-941A-4B9A-B386-170F7AA66883}" type="presOf" srcId="{D7A802A3-C894-47FB-BFAA-21EDF73962BD}" destId="{042CD63F-2952-4EB7-909A-6ED33D2B50D1}" srcOrd="0" destOrd="0" presId="urn:microsoft.com/office/officeart/2005/8/layout/hList1"/>
    <dgm:cxn modelId="{95A26424-C835-4430-B80E-BD9C5D2E9F74}" type="presOf" srcId="{5E5D2AB0-8111-473B-B048-29D81A89B3C3}" destId="{3F05010E-966F-41AD-BC4C-4293CEB844FD}" srcOrd="0" destOrd="13" presId="urn:microsoft.com/office/officeart/2005/8/layout/hList1"/>
    <dgm:cxn modelId="{6A063F25-9D82-4439-AAAD-03A10D04EABE}" srcId="{32C184DF-6F3E-4DD5-B85D-76C93F2D3BC6}" destId="{FC19738A-C259-4891-9C00-227F5E5AA6A4}" srcOrd="8" destOrd="0" parTransId="{72EC634F-A40F-4345-96F4-708424BBADE6}" sibTransId="{1AD5E781-16F6-4364-B1B4-746AEBF79C05}"/>
    <dgm:cxn modelId="{2091D526-CC96-4FF6-A066-609E92F5D16B}" type="presOf" srcId="{F546F53F-A8AA-442F-838A-A69C1BE98325}" destId="{BB84B010-32FA-407D-88B3-0749D0044B28}" srcOrd="0" destOrd="3" presId="urn:microsoft.com/office/officeart/2005/8/layout/hList1"/>
    <dgm:cxn modelId="{5554B829-797B-4C63-8DEF-37BF2F73F717}" type="presOf" srcId="{57CA60A6-2A1F-46F9-86CA-A5BB7890F4F6}" destId="{29799E0C-65DF-4B7F-BB14-A6A21AB8AFD1}" srcOrd="0" destOrd="11" presId="urn:microsoft.com/office/officeart/2005/8/layout/hList1"/>
    <dgm:cxn modelId="{A616C02A-0411-45E1-9B9B-9A7AFE59B403}" type="presOf" srcId="{445A7A1C-D73C-41FB-A23A-C3BC81D07874}" destId="{042CD63F-2952-4EB7-909A-6ED33D2B50D1}" srcOrd="0" destOrd="6" presId="urn:microsoft.com/office/officeart/2005/8/layout/hList1"/>
    <dgm:cxn modelId="{D7607B2E-3EB8-4235-BC20-A342BB0A443D}" type="presOf" srcId="{28684C65-4436-4553-AABB-A46FC3CC35AD}" destId="{E0D0558E-4830-434C-A400-CDCBF540E375}" srcOrd="0" destOrd="8" presId="urn:microsoft.com/office/officeart/2005/8/layout/hList1"/>
    <dgm:cxn modelId="{5C9ACA2E-1AA2-4D82-BAF8-5811BFE40D1B}" type="presOf" srcId="{26D89405-F06D-4061-9337-7F11260A800E}" destId="{BB84B010-32FA-407D-88B3-0749D0044B28}" srcOrd="0" destOrd="9" presId="urn:microsoft.com/office/officeart/2005/8/layout/hList1"/>
    <dgm:cxn modelId="{118FB931-44F4-4F46-8A7B-A1D8C3888C85}" srcId="{431CE5F5-7B4B-42AC-9A57-174ECFC4B9D8}" destId="{A3041CB9-EF39-4CA1-B41E-942F49C0C43E}" srcOrd="5" destOrd="0" parTransId="{E8B5DCBF-96B2-4FFF-9F57-85DE877C4223}" sibTransId="{AF191B34-4FEF-4DDB-A4E1-8B9FCAC6EEC4}"/>
    <dgm:cxn modelId="{1DF13632-66A1-48DF-A6BD-7EBBA8F7011D}" type="presOf" srcId="{73AB91B2-9686-46B8-A4BD-80269DD49EEF}" destId="{1D3ECCD1-3CE1-451B-8E86-E279F8464E5D}" srcOrd="0" destOrd="2" presId="urn:microsoft.com/office/officeart/2005/8/layout/hList1"/>
    <dgm:cxn modelId="{E0BED733-1F44-46CF-8AC9-41903050400D}" srcId="{32C184DF-6F3E-4DD5-B85D-76C93F2D3BC6}" destId="{39587082-2535-4E5D-B2DB-BDBB275778F6}" srcOrd="13" destOrd="0" parTransId="{411A7C6E-2E81-4588-BEA6-6A36BE985BC9}" sibTransId="{3A78D90C-918C-45C6-B9E0-54F206524203}"/>
    <dgm:cxn modelId="{8B773934-AB27-4662-9EB1-DD652E81ED2E}" srcId="{462B7DDE-F97F-4324-A72E-9CDA086BEB4C}" destId="{AA0BB0B6-2173-4046-B3F1-BBDE06BF3BE6}" srcOrd="8" destOrd="0" parTransId="{C2CCA6D2-F246-43FD-A67C-E29E43219B75}" sibTransId="{AFC1FE30-4215-4B95-9CE2-12DE4BCFBCE7}"/>
    <dgm:cxn modelId="{39DB7935-9766-41F2-B40E-BD26FC135CE3}" srcId="{462B7DDE-F97F-4324-A72E-9CDA086BEB4C}" destId="{0D8DCC74-902B-488F-A21A-6E35B2E60055}" srcOrd="1" destOrd="0" parTransId="{7DD64351-0C42-48DA-8460-D1DAA87B34AB}" sibTransId="{54B8F605-AAC6-4C7C-90C3-49F66A19DE37}"/>
    <dgm:cxn modelId="{AB625237-5439-47A6-8504-9DD67D670452}" type="presOf" srcId="{56C82D2E-42DE-4FE1-80C6-7182416E83D2}" destId="{BB84B010-32FA-407D-88B3-0749D0044B28}" srcOrd="0" destOrd="5" presId="urn:microsoft.com/office/officeart/2005/8/layout/hList1"/>
    <dgm:cxn modelId="{F4F0783B-974E-4F37-8CBB-DCAD27E0DA0C}" srcId="{32C184DF-6F3E-4DD5-B85D-76C93F2D3BC6}" destId="{4FF891AE-7774-4CBB-AB5E-4CA436EA47B6}" srcOrd="7" destOrd="0" parTransId="{F3D69C23-5FB3-4EC7-967D-384BA0CF1D02}" sibTransId="{3F87099B-CA91-4734-A220-7EF53FC4E99F}"/>
    <dgm:cxn modelId="{08E8223E-33B6-4304-95D2-771491C53CF7}" type="presOf" srcId="{4ABA5890-7C3E-4EAB-BA9E-C1BC84132662}" destId="{29799E0C-65DF-4B7F-BB14-A6A21AB8AFD1}" srcOrd="0" destOrd="3" presId="urn:microsoft.com/office/officeart/2005/8/layout/hList1"/>
    <dgm:cxn modelId="{E4250A3F-E2B0-46C4-9B3A-74BEF4F60565}" type="presOf" srcId="{4C58D28D-455F-45BF-91D1-0972507F25AD}" destId="{29799E0C-65DF-4B7F-BB14-A6A21AB8AFD1}" srcOrd="0" destOrd="0" presId="urn:microsoft.com/office/officeart/2005/8/layout/hList1"/>
    <dgm:cxn modelId="{D18DA341-B766-46DE-9D31-1B819D5B2772}" type="presOf" srcId="{CB3E92C2-2B50-4BF6-BF6F-0BC9B9D6DF8F}" destId="{042CD63F-2952-4EB7-909A-6ED33D2B50D1}" srcOrd="0" destOrd="12" presId="urn:microsoft.com/office/officeart/2005/8/layout/hList1"/>
    <dgm:cxn modelId="{025FCF41-F8CF-43A1-A10A-EBBCC07E7FE4}" srcId="{462B7DDE-F97F-4324-A72E-9CDA086BEB4C}" destId="{73D1332A-DBBF-499D-933B-8DE983FF58C8}" srcOrd="11" destOrd="0" parTransId="{291F78DC-2120-4F84-9CA7-BCF342AC9F02}" sibTransId="{D5AF3A1B-BDDF-4937-8ED3-98EAAE7A718F}"/>
    <dgm:cxn modelId="{DE1F6446-C2EC-434A-AC39-9A4574C12378}" type="presOf" srcId="{81D86B16-212B-44CC-946A-6D803E69DD5E}" destId="{E0D0558E-4830-434C-A400-CDCBF540E375}" srcOrd="0" destOrd="10" presId="urn:microsoft.com/office/officeart/2005/8/layout/hList1"/>
    <dgm:cxn modelId="{ABA8DC4A-8B1C-457B-A1CB-759FBEFE2F62}" srcId="{133E4533-5DB5-4769-9D13-621C27E5EF5D}" destId="{B41F839B-D154-4FA2-9873-15B049133C2E}" srcOrd="8" destOrd="0" parTransId="{048BF34F-43DB-4513-91F5-C76E1069D340}" sibTransId="{540FF71B-8EAC-4FBD-8BE8-BC3138E81010}"/>
    <dgm:cxn modelId="{BEB0274E-4417-41A0-8BD5-1C3B096BBAF7}" type="presOf" srcId="{35BC6876-C186-4D61-8A01-7E8CEB5CB3AD}" destId="{042CD63F-2952-4EB7-909A-6ED33D2B50D1}" srcOrd="0" destOrd="11" presId="urn:microsoft.com/office/officeart/2005/8/layout/hList1"/>
    <dgm:cxn modelId="{1DF13150-65D3-4F53-832D-6596527F6F44}" type="presOf" srcId="{0D8DCC74-902B-488F-A21A-6E35B2E60055}" destId="{1D3ECCD1-3CE1-451B-8E86-E279F8464E5D}" srcOrd="0" destOrd="1" presId="urn:microsoft.com/office/officeart/2005/8/layout/hList1"/>
    <dgm:cxn modelId="{334C6C50-9B1B-485D-8F9C-EF3A16311539}" srcId="{133E4533-5DB5-4769-9D13-621C27E5EF5D}" destId="{22080385-0809-4576-9DCD-FBFD5B199284}" srcOrd="14" destOrd="0" parTransId="{73D0FDCE-B14B-415A-9DE5-3C908CB500DD}" sibTransId="{2975B09C-61AD-41B4-9EEE-41B91C93F01F}"/>
    <dgm:cxn modelId="{06324452-7749-405C-88DA-C65ECB43FE79}" srcId="{462B7DDE-F97F-4324-A72E-9CDA086BEB4C}" destId="{73AB91B2-9686-46B8-A4BD-80269DD49EEF}" srcOrd="2" destOrd="0" parTransId="{8C7FC4BF-1118-4E80-A810-EA253625BFDD}" sibTransId="{BA7BB9E6-263A-4DFE-A0AB-6076D9FA7F48}"/>
    <dgm:cxn modelId="{E69E0B54-E35D-4C6C-AA08-FA1FD2DEDBB7}" srcId="{E3BD1380-F336-4F0A-9A77-D35CA2B3D30E}" destId="{029479A6-B2EE-4732-B552-E0A3E060FF34}" srcOrd="7" destOrd="0" parTransId="{F298F1ED-21B1-45FA-B19B-75C9FB6C9265}" sibTransId="{C77D9904-0310-48D7-B7D5-DAE52EDF8027}"/>
    <dgm:cxn modelId="{D2445E55-E768-4393-8527-3C1A506A22BC}" type="presOf" srcId="{546B129C-7722-410C-A5B9-05FD2ECBC073}" destId="{BB84B010-32FA-407D-88B3-0749D0044B28}" srcOrd="0" destOrd="14" presId="urn:microsoft.com/office/officeart/2005/8/layout/hList1"/>
    <dgm:cxn modelId="{FE6D955D-2F87-41D3-90BC-48B0230C0D1A}" type="presOf" srcId="{3F0D2732-7490-4E34-8E70-331ECC49168A}" destId="{29799E0C-65DF-4B7F-BB14-A6A21AB8AFD1}" srcOrd="0" destOrd="12" presId="urn:microsoft.com/office/officeart/2005/8/layout/hList1"/>
    <dgm:cxn modelId="{59D5DC5E-FF18-4EF6-8D2B-D5E694AA4189}" srcId="{32C184DF-6F3E-4DD5-B85D-76C93F2D3BC6}" destId="{26D89405-F06D-4061-9337-7F11260A800E}" srcOrd="9" destOrd="0" parTransId="{B543D384-1584-4CB0-BD3C-5B13A76B2B1F}" sibTransId="{F78A32B2-28CA-4F36-AA71-932DEB740B2B}"/>
    <dgm:cxn modelId="{C479065F-A85B-42C8-B528-B64656B83C34}" type="presOf" srcId="{92DC0499-C801-454B-88D7-5143DA64809A}" destId="{1D3ECCD1-3CE1-451B-8E86-E279F8464E5D}" srcOrd="0" destOrd="10" presId="urn:microsoft.com/office/officeart/2005/8/layout/hList1"/>
    <dgm:cxn modelId="{AFFB6B5F-94CB-472D-B1D8-B09FDD39B2B5}" type="presOf" srcId="{29E65786-1167-402B-8FF0-9D1A061D2869}" destId="{1D3ECCD1-3CE1-451B-8E86-E279F8464E5D}" srcOrd="0" destOrd="6" presId="urn:microsoft.com/office/officeart/2005/8/layout/hList1"/>
    <dgm:cxn modelId="{43A20E60-6C46-43A6-8CE9-8EA3B08FBA16}" type="presOf" srcId="{B2B5D2D4-515F-4F4E-AF37-B1F9A9E8F280}" destId="{3F05010E-966F-41AD-BC4C-4293CEB844FD}" srcOrd="0" destOrd="0" presId="urn:microsoft.com/office/officeart/2005/8/layout/hList1"/>
    <dgm:cxn modelId="{1A4CFB60-A783-4499-8E37-79919DF7A7B0}" type="presOf" srcId="{F5C4E1D6-69B5-49F4-B506-9367FF49B6AF}" destId="{29799E0C-65DF-4B7F-BB14-A6A21AB8AFD1}" srcOrd="0" destOrd="5" presId="urn:microsoft.com/office/officeart/2005/8/layout/hList1"/>
    <dgm:cxn modelId="{7589B761-0167-41F5-9A94-62B824C54C4C}" srcId="{E3BD1380-F336-4F0A-9A77-D35CA2B3D30E}" destId="{F5C4E1D6-69B5-49F4-B506-9367FF49B6AF}" srcOrd="5" destOrd="0" parTransId="{67037F2D-9DC5-46D1-A821-4299AF72A01D}" sibTransId="{00293F2D-9E0C-4FA5-A6A2-2455C50615C4}"/>
    <dgm:cxn modelId="{ABC9F265-709F-40AF-9FED-621B2A38FC35}" type="presOf" srcId="{BAA5213B-2D88-4256-BA50-65359ACEABE9}" destId="{E0D0558E-4830-434C-A400-CDCBF540E375}" srcOrd="0" destOrd="1" presId="urn:microsoft.com/office/officeart/2005/8/layout/hList1"/>
    <dgm:cxn modelId="{69813766-E404-4682-9757-CF7FC0BA60EF}" srcId="{462B7DDE-F97F-4324-A72E-9CDA086BEB4C}" destId="{30549088-3F87-4075-AF06-CC9DA9C38E64}" srcOrd="3" destOrd="0" parTransId="{33DC3C71-7F08-4EBE-8C21-4EE2790A0890}" sibTransId="{8E49E336-339C-490A-9054-3E120158BFAD}"/>
    <dgm:cxn modelId="{9BD8E566-3DD6-41A4-A8F0-38F3AA469063}" type="presOf" srcId="{ACF8F490-2DB0-4E8B-841E-EC76D1BE3022}" destId="{29799E0C-65DF-4B7F-BB14-A6A21AB8AFD1}" srcOrd="0" destOrd="4" presId="urn:microsoft.com/office/officeart/2005/8/layout/hList1"/>
    <dgm:cxn modelId="{B4B4F466-9CA3-4A42-A563-0EC98B82DB5C}" type="presOf" srcId="{AA0BB0B6-2173-4046-B3F1-BBDE06BF3BE6}" destId="{1D3ECCD1-3CE1-451B-8E86-E279F8464E5D}" srcOrd="0" destOrd="8" presId="urn:microsoft.com/office/officeart/2005/8/layout/hList1"/>
    <dgm:cxn modelId="{F7704867-A29A-42B0-BD35-2FEB933A6B38}" srcId="{431CE5F5-7B4B-42AC-9A57-174ECFC4B9D8}" destId="{A81764BF-0D27-4111-A404-50F204FDDB40}" srcOrd="7" destOrd="0" parTransId="{1DC0117D-F992-4C6E-86F3-780C6ED8249C}" sibTransId="{4159AD14-E87C-411E-9010-FA4009CA45E1}"/>
    <dgm:cxn modelId="{DF3EE167-C654-48FD-9491-806B3CD003FE}" type="presOf" srcId="{D88BC622-BDB8-4102-8C84-D3AD2F5E7B85}" destId="{042CD63F-2952-4EB7-909A-6ED33D2B50D1}" srcOrd="0" destOrd="5" presId="urn:microsoft.com/office/officeart/2005/8/layout/hList1"/>
    <dgm:cxn modelId="{18DB0969-F162-4905-A21A-C52805CC9397}" type="presOf" srcId="{32C184DF-6F3E-4DD5-B85D-76C93F2D3BC6}" destId="{5E29C676-A945-43FE-8AC4-3C2FF4B9998D}" srcOrd="0" destOrd="0" presId="urn:microsoft.com/office/officeart/2005/8/layout/hList1"/>
    <dgm:cxn modelId="{2DE5D86C-FF10-4C5B-B348-B7FA75FE7BD2}" srcId="{9AE902CB-E289-4B30-8203-19BAFB213AFB}" destId="{E3BD1380-F336-4F0A-9A77-D35CA2B3D30E}" srcOrd="2" destOrd="0" parTransId="{24B9D764-A6BA-4FE6-8AB6-27787DE936AF}" sibTransId="{6DB84E03-D269-434D-BD01-C9000FB7D1DA}"/>
    <dgm:cxn modelId="{04F7CB6E-47CC-4EA1-A6CD-8C091EBE99F4}" type="presOf" srcId="{E841CD65-9245-419C-8357-CE72168052EB}" destId="{1D3ECCD1-3CE1-451B-8E86-E279F8464E5D}" srcOrd="0" destOrd="7" presId="urn:microsoft.com/office/officeart/2005/8/layout/hList1"/>
    <dgm:cxn modelId="{D5112A6F-8FDD-40F8-8098-CD9E0B18BEF9}" srcId="{431CE5F5-7B4B-42AC-9A57-174ECFC4B9D8}" destId="{81D86B16-212B-44CC-946A-6D803E69DD5E}" srcOrd="10" destOrd="0" parTransId="{DC2C1AF5-6D4E-467A-841D-2BC69A5DC8C9}" sibTransId="{4AE6018D-B108-432B-8D1E-6FDDF357A010}"/>
    <dgm:cxn modelId="{C4D89571-2FD1-4EAD-8716-47C32B9B07FB}" type="presOf" srcId="{4914C107-C686-48DA-B86F-5906B89E77C8}" destId="{042CD63F-2952-4EB7-909A-6ED33D2B50D1}" srcOrd="0" destOrd="10" presId="urn:microsoft.com/office/officeart/2005/8/layout/hList1"/>
    <dgm:cxn modelId="{405CBF71-4B3C-4A68-966A-9AA591C8E2B9}" srcId="{133E4533-5DB5-4769-9D13-621C27E5EF5D}" destId="{D086516B-0551-4FC7-BC7F-2DD763E5507B}" srcOrd="9" destOrd="0" parTransId="{65702235-0C79-4ADC-8AA6-6DA752058F90}" sibTransId="{F1FE697D-A7E6-4740-ACC5-535F78AC89D6}"/>
    <dgm:cxn modelId="{901DD874-47B0-4BA0-9299-0360EE6DE9E3}" srcId="{D294617C-79FA-4442-BCD9-EE2A70473978}" destId="{50E124DC-CDD6-4832-BFC2-DF0F79FC73AE}" srcOrd="2" destOrd="0" parTransId="{1747455B-8582-443D-A7F5-7344484CC514}" sibTransId="{A2099FAA-FCF3-497D-A5F4-FD099C82F7A6}"/>
    <dgm:cxn modelId="{43930676-606E-4E7D-825C-D9AA8D4CE62E}" type="presOf" srcId="{FA9D3B4D-9386-4298-9878-D96A25FDD844}" destId="{29799E0C-65DF-4B7F-BB14-A6A21AB8AFD1}" srcOrd="0" destOrd="9" presId="urn:microsoft.com/office/officeart/2005/8/layout/hList1"/>
    <dgm:cxn modelId="{98328976-A6FD-4DFE-8026-F484A45EE375}" type="presOf" srcId="{96537C11-2537-4895-8E1A-65884AD7FE90}" destId="{3F05010E-966F-41AD-BC4C-4293CEB844FD}" srcOrd="0" destOrd="12" presId="urn:microsoft.com/office/officeart/2005/8/layout/hList1"/>
    <dgm:cxn modelId="{03882579-5F29-4FB8-B964-AE29FE404495}" srcId="{32C184DF-6F3E-4DD5-B85D-76C93F2D3BC6}" destId="{94FC28F0-EC0F-429A-93EE-93965415B319}" srcOrd="0" destOrd="0" parTransId="{B153FEBF-2E1B-438A-AFD6-1120BFA61CBA}" sibTransId="{26D86C22-4624-4407-9380-250F65E93615}"/>
    <dgm:cxn modelId="{7177827B-D560-4CB1-BADC-904A11627CC8}" type="presOf" srcId="{4DF7E709-BFA1-4F34-BDC0-27F7233FF4C5}" destId="{042CD63F-2952-4EB7-909A-6ED33D2B50D1}" srcOrd="0" destOrd="4" presId="urn:microsoft.com/office/officeart/2005/8/layout/hList1"/>
    <dgm:cxn modelId="{3E90407C-5246-411D-84DE-3EC3C9F15897}" type="presOf" srcId="{DD126997-696A-47A8-B8D0-7845BD401029}" destId="{3F05010E-966F-41AD-BC4C-4293CEB844FD}" srcOrd="0" destOrd="4" presId="urn:microsoft.com/office/officeart/2005/8/layout/hList1"/>
    <dgm:cxn modelId="{16AD9B7C-C603-4099-BB7B-668890D59AF0}" srcId="{133E4533-5DB5-4769-9D13-621C27E5EF5D}" destId="{B697FC35-1003-467B-B73F-EFE483AE712D}" srcOrd="10" destOrd="0" parTransId="{28184EA8-9982-4C78-A2A7-3FC9B931F60D}" sibTransId="{88804F87-E111-4D14-B4B4-92F1400A11A5}"/>
    <dgm:cxn modelId="{EB9FCF7C-1148-4666-A2BF-A6F1CF00D7ED}" srcId="{32C184DF-6F3E-4DD5-B85D-76C93F2D3BC6}" destId="{6170CD1F-3CB0-4D5E-A099-0543BC33A8E5}" srcOrd="4" destOrd="0" parTransId="{1AD2CA27-B219-4C8F-BD3E-0C2F6245E25C}" sibTransId="{30DDD556-E564-46B2-9339-C0722CC0DE16}"/>
    <dgm:cxn modelId="{132EED7D-A068-4121-8004-3DD160DF7407}" type="presOf" srcId="{A81764BF-0D27-4111-A404-50F204FDDB40}" destId="{E0D0558E-4830-434C-A400-CDCBF540E375}" srcOrd="0" destOrd="7" presId="urn:microsoft.com/office/officeart/2005/8/layout/hList1"/>
    <dgm:cxn modelId="{B265EB80-16F6-4C53-AF6B-5F4632ECEF15}" srcId="{E3BD1380-F336-4F0A-9A77-D35CA2B3D30E}" destId="{57CA60A6-2A1F-46F9-86CA-A5BB7890F4F6}" srcOrd="11" destOrd="0" parTransId="{817966B9-6333-4DA5-8A48-1E0718E1CB34}" sibTransId="{8001DCC7-8BD2-4899-8DFB-D211078FD1A8}"/>
    <dgm:cxn modelId="{57379981-266C-43C9-B0E9-0C6240A363D0}" type="presOf" srcId="{39587082-2535-4E5D-B2DB-BDBB275778F6}" destId="{BB84B010-32FA-407D-88B3-0749D0044B28}" srcOrd="0" destOrd="13" presId="urn:microsoft.com/office/officeart/2005/8/layout/hList1"/>
    <dgm:cxn modelId="{27515483-2824-4313-99E4-CF4C31D2ABBF}" srcId="{E3BD1380-F336-4F0A-9A77-D35CA2B3D30E}" destId="{3F0D2732-7490-4E34-8E70-331ECC49168A}" srcOrd="12" destOrd="0" parTransId="{2373D9EC-38EA-408A-AC8E-784526784D6F}" sibTransId="{DD4564F9-6648-450B-A867-CB52A4BDDF83}"/>
    <dgm:cxn modelId="{600C1384-5F7C-4104-B087-626F7D0254F1}" srcId="{D294617C-79FA-4442-BCD9-EE2A70473978}" destId="{445A7A1C-D73C-41FB-A23A-C3BC81D07874}" srcOrd="6" destOrd="0" parTransId="{F5C18F46-0044-4090-97A1-3339FAFC051A}" sibTransId="{0A1DE6BC-2789-4C74-AE33-5003B076EE7B}"/>
    <dgm:cxn modelId="{93189984-47A0-44CC-A2C5-8592A306E7AD}" srcId="{9AE902CB-E289-4B30-8203-19BAFB213AFB}" destId="{D294617C-79FA-4442-BCD9-EE2A70473978}" srcOrd="4" destOrd="0" parTransId="{9215E0AA-0B31-4C24-A64E-65833F0724A0}" sibTransId="{40684FC8-60D8-4161-A9F8-6BD5D7D97859}"/>
    <dgm:cxn modelId="{B455C384-C1BA-4BBE-B3D1-BDAE3EF443DA}" srcId="{32C184DF-6F3E-4DD5-B85D-76C93F2D3BC6}" destId="{CCB0F832-648B-4260-8445-54BB74EACA30}" srcOrd="6" destOrd="0" parTransId="{881CAE27-D294-4524-9DAC-B070926E31E0}" sibTransId="{EDF948FB-CD89-4003-ABA4-F145B9AAB2D5}"/>
    <dgm:cxn modelId="{AEB6ED85-89D8-44D3-A5DE-9333951D8A65}" type="presOf" srcId="{F6A39F35-C778-4C35-BB05-42BD83D070D3}" destId="{29799E0C-65DF-4B7F-BB14-A6A21AB8AFD1}" srcOrd="0" destOrd="1" presId="urn:microsoft.com/office/officeart/2005/8/layout/hList1"/>
    <dgm:cxn modelId="{A7C93586-5252-4617-8479-4F8FE3F32C91}" srcId="{32C184DF-6F3E-4DD5-B85D-76C93F2D3BC6}" destId="{A1E0585B-5AE2-4CB8-93BA-02DF38C3E13B}" srcOrd="2" destOrd="0" parTransId="{83318699-2B77-4692-AD8B-F89C3B8D8201}" sibTransId="{BD249EA3-B783-49F3-B796-D676A28ED97B}"/>
    <dgm:cxn modelId="{1182A387-7F75-4280-AA05-002F02109E45}" srcId="{462B7DDE-F97F-4324-A72E-9CDA086BEB4C}" destId="{EEF5DBEE-355A-4DE7-BA50-CE21827001C3}" srcOrd="0" destOrd="0" parTransId="{6E8CDC1D-9344-40A9-9792-80341878E5D3}" sibTransId="{6E8B3AC0-4A06-4C06-96AE-CC3A0985F73D}"/>
    <dgm:cxn modelId="{42D3B087-F8B2-43B2-BB5D-0F8C838A8FBD}" type="presOf" srcId="{B41F839B-D154-4FA2-9873-15B049133C2E}" destId="{3F05010E-966F-41AD-BC4C-4293CEB844FD}" srcOrd="0" destOrd="8" presId="urn:microsoft.com/office/officeart/2005/8/layout/hList1"/>
    <dgm:cxn modelId="{C330B78B-9254-4977-B076-5590D3E87C7A}" srcId="{431CE5F5-7B4B-42AC-9A57-174ECFC4B9D8}" destId="{03634D76-308C-4FBD-866B-376F09AF696E}" srcOrd="6" destOrd="0" parTransId="{961BEEC7-A73E-40C6-BCB9-FDD50EEDACD1}" sibTransId="{166CFA1E-F0B1-45A0-8673-EE9FFAA984E8}"/>
    <dgm:cxn modelId="{F9F5B28C-A012-4CB0-A611-F62AC5966ABB}" type="presOf" srcId="{DA162289-52C4-4443-A41A-3BCE0069329F}" destId="{E0D0558E-4830-434C-A400-CDCBF540E375}" srcOrd="0" destOrd="12" presId="urn:microsoft.com/office/officeart/2005/8/layout/hList1"/>
    <dgm:cxn modelId="{D6F56A8E-AF82-4E21-98A2-5A66140BD222}" srcId="{462B7DDE-F97F-4324-A72E-9CDA086BEB4C}" destId="{E841CD65-9245-419C-8357-CE72168052EB}" srcOrd="7" destOrd="0" parTransId="{9F8A8890-5163-43B0-9068-15B95AB0C2E8}" sibTransId="{287ED526-D4B6-4A18-838C-C7AB349EF91A}"/>
    <dgm:cxn modelId="{66CA708F-1BDB-4B35-8661-783DB2C38532}" srcId="{9AE902CB-E289-4B30-8203-19BAFB213AFB}" destId="{32C184DF-6F3E-4DD5-B85D-76C93F2D3BC6}" srcOrd="0" destOrd="0" parTransId="{88D6ACB6-675F-4BAD-A444-F1D40015E02E}" sibTransId="{932DC4E9-B763-40F9-9832-AABFFFF570CF}"/>
    <dgm:cxn modelId="{EFABCD90-C1B9-4E12-9672-6BD2BC0AEA1D}" srcId="{133E4533-5DB5-4769-9D13-621C27E5EF5D}" destId="{5E5D2AB0-8111-473B-B048-29D81A89B3C3}" srcOrd="13" destOrd="0" parTransId="{6025C4AD-A44E-400D-A50F-2F4F952195EE}" sibTransId="{23C063E9-DFB6-4275-B464-FE8C7164CBB6}"/>
    <dgm:cxn modelId="{CEE91A91-C8EB-4A3E-84E6-756A55A3925B}" type="presOf" srcId="{CF2CDF9C-B3B6-4DA0-A448-DAF398E0F832}" destId="{E0D0558E-4830-434C-A400-CDCBF540E375}" srcOrd="0" destOrd="9" presId="urn:microsoft.com/office/officeart/2005/8/layout/hList1"/>
    <dgm:cxn modelId="{B4E9A992-5623-4567-9D64-F3DF6B6C453D}" srcId="{D294617C-79FA-4442-BCD9-EE2A70473978}" destId="{D88BC622-BDB8-4102-8C84-D3AD2F5E7B85}" srcOrd="5" destOrd="0" parTransId="{B08B93B4-EA2E-4DB8-9095-B9C9324B5ABE}" sibTransId="{701DCFD3-E758-42DF-81A8-6314946E15E7}"/>
    <dgm:cxn modelId="{B8D27A94-2CA2-4718-890C-E748BBBCFBAF}" srcId="{133E4533-5DB5-4769-9D13-621C27E5EF5D}" destId="{DD126997-696A-47A8-B8D0-7845BD401029}" srcOrd="4" destOrd="0" parTransId="{D6E1FA10-800D-4CE4-9AE4-A5DC2CFBC28E}" sibTransId="{928F85FE-BE37-4522-8CBD-BB7ED1E52BB7}"/>
    <dgm:cxn modelId="{1886E598-C25E-4B11-B0B8-501000BB5C73}" type="presOf" srcId="{B697FC35-1003-467B-B73F-EFE483AE712D}" destId="{3F05010E-966F-41AD-BC4C-4293CEB844FD}" srcOrd="0" destOrd="10" presId="urn:microsoft.com/office/officeart/2005/8/layout/hList1"/>
    <dgm:cxn modelId="{81FC9A99-8272-4EA1-95BB-BEBF0AE7980C}" type="presOf" srcId="{7F2ABA96-3605-41E9-B113-3557FE3F63CB}" destId="{29799E0C-65DF-4B7F-BB14-A6A21AB8AFD1}" srcOrd="0" destOrd="2" presId="urn:microsoft.com/office/officeart/2005/8/layout/hList1"/>
    <dgm:cxn modelId="{4EDCE499-8A6C-4FD0-983D-A7E0A6A8E6E5}" srcId="{431CE5F5-7B4B-42AC-9A57-174ECFC4B9D8}" destId="{DA162289-52C4-4443-A41A-3BCE0069329F}" srcOrd="12" destOrd="0" parTransId="{EF9F22D5-1CDB-47EE-8C98-98C5D8FD9810}" sibTransId="{69290E32-A95B-4118-922A-6F1CDCE0AE16}"/>
    <dgm:cxn modelId="{39CEBF9E-7059-4A7F-901A-8C029DF4A52C}" srcId="{462B7DDE-F97F-4324-A72E-9CDA086BEB4C}" destId="{29E65786-1167-402B-8FF0-9D1A061D2869}" srcOrd="6" destOrd="0" parTransId="{7208A0D4-DB8D-4D96-AD84-FEEED95E8D57}" sibTransId="{863F56E4-7C90-4F72-97F5-2F2AF38EC207}"/>
    <dgm:cxn modelId="{DD2EC6A0-EB73-4C4C-94A9-C0CCDF5E280F}" type="presOf" srcId="{431CE5F5-7B4B-42AC-9A57-174ECFC4B9D8}" destId="{B1A1E800-128A-4072-8194-C36855FFE28B}" srcOrd="0" destOrd="0" presId="urn:microsoft.com/office/officeart/2005/8/layout/hList1"/>
    <dgm:cxn modelId="{ADF2C9A1-6C9E-413A-A9B6-170A4520A1C6}" srcId="{133E4533-5DB5-4769-9D13-621C27E5EF5D}" destId="{63607483-9028-4366-AC59-CAA289B2F9FB}" srcOrd="2" destOrd="0" parTransId="{7BFF92A5-0FB5-4192-A713-79694C10644D}" sibTransId="{066F57C6-686E-4B58-8978-A8F472CB61B1}"/>
    <dgm:cxn modelId="{F7364DA3-6AC0-4926-BB4B-DACB7785D77F}" srcId="{431CE5F5-7B4B-42AC-9A57-174ECFC4B9D8}" destId="{48DA5A6D-FA99-4355-B6B5-0D9AE41ABAB4}" srcOrd="13" destOrd="0" parTransId="{A66C88E2-0EA6-42E8-A5E8-C764862DF6DA}" sibTransId="{B59BCC60-D975-4706-97E0-165FED238D2E}"/>
    <dgm:cxn modelId="{8902FDA3-128C-41DA-939B-A3BD7876435F}" type="presOf" srcId="{63607483-9028-4366-AC59-CAA289B2F9FB}" destId="{3F05010E-966F-41AD-BC4C-4293CEB844FD}" srcOrd="0" destOrd="2" presId="urn:microsoft.com/office/officeart/2005/8/layout/hList1"/>
    <dgm:cxn modelId="{323FA8A6-9A7E-4E3B-93BC-0B1CEAB0FFF2}" type="presOf" srcId="{EEF5DBEE-355A-4DE7-BA50-CE21827001C3}" destId="{1D3ECCD1-3CE1-451B-8E86-E279F8464E5D}" srcOrd="0" destOrd="0" presId="urn:microsoft.com/office/officeart/2005/8/layout/hList1"/>
    <dgm:cxn modelId="{D94C8AA7-0E8E-4638-9C21-26E5CCA3351D}" srcId="{32C184DF-6F3E-4DD5-B85D-76C93F2D3BC6}" destId="{55931648-8E2C-4C41-8CAD-C86E753F5331}" srcOrd="10" destOrd="0" parTransId="{6F8AB81B-735F-4077-B0F5-F2911F8CE1F6}" sibTransId="{DBCA93A7-4066-40C5-831B-5944830FE0A9}"/>
    <dgm:cxn modelId="{E2DED1AA-CFC7-4506-B726-768E8BA333F6}" type="presOf" srcId="{A3041CB9-EF39-4CA1-B41E-942F49C0C43E}" destId="{E0D0558E-4830-434C-A400-CDCBF540E375}" srcOrd="0" destOrd="5" presId="urn:microsoft.com/office/officeart/2005/8/layout/hList1"/>
    <dgm:cxn modelId="{5DD869AC-5238-4C12-A0EA-D71B35340314}" type="presOf" srcId="{A8AFB422-4534-4B6E-B8A8-48EEDA9C726D}" destId="{E0D0558E-4830-434C-A400-CDCBF540E375}" srcOrd="0" destOrd="11" presId="urn:microsoft.com/office/officeart/2005/8/layout/hList1"/>
    <dgm:cxn modelId="{48B5F0AC-4A52-45F4-B7EF-2F9C2D4BCEBC}" srcId="{431CE5F5-7B4B-42AC-9A57-174ECFC4B9D8}" destId="{28684C65-4436-4553-AABB-A46FC3CC35AD}" srcOrd="8" destOrd="0" parTransId="{FBA4B157-5C6F-4608-87A3-4C7E5DFA3D19}" sibTransId="{58FDF852-7E91-4843-BD99-C0ACEEEA4CC0}"/>
    <dgm:cxn modelId="{EAF632AD-4A56-4FAB-86D1-9C78301E8DC3}" type="presOf" srcId="{03D10CBD-8DCB-4E6C-8678-86730D441C4A}" destId="{042CD63F-2952-4EB7-909A-6ED33D2B50D1}" srcOrd="0" destOrd="9" presId="urn:microsoft.com/office/officeart/2005/8/layout/hList1"/>
    <dgm:cxn modelId="{51DE65AD-F0EF-40B0-9EF0-2175068B71E8}" type="presOf" srcId="{73D1332A-DBBF-499D-933B-8DE983FF58C8}" destId="{1D3ECCD1-3CE1-451B-8E86-E279F8464E5D}" srcOrd="0" destOrd="11" presId="urn:microsoft.com/office/officeart/2005/8/layout/hList1"/>
    <dgm:cxn modelId="{32D6EAAE-6EB3-4203-87F5-7076BD71580D}" srcId="{133E4533-5DB5-4769-9D13-621C27E5EF5D}" destId="{C0B050F1-ED14-4AA7-89AC-AF5A03A65A43}" srcOrd="6" destOrd="0" parTransId="{C6DF047D-2159-4681-9091-F7EE88211693}" sibTransId="{BD3D136E-9852-4936-80C3-0BDFFE451B48}"/>
    <dgm:cxn modelId="{D370F4AE-052B-4806-B569-C281F2A5FC8D}" type="presOf" srcId="{029479A6-B2EE-4732-B552-E0A3E060FF34}" destId="{29799E0C-65DF-4B7F-BB14-A6A21AB8AFD1}" srcOrd="0" destOrd="7" presId="urn:microsoft.com/office/officeart/2005/8/layout/hList1"/>
    <dgm:cxn modelId="{F10FFCAF-BA6D-4F75-979B-25A20C213537}" type="presOf" srcId="{36F0665C-E4E4-4B70-8544-0A93530E508B}" destId="{1D3ECCD1-3CE1-451B-8E86-E279F8464E5D}" srcOrd="0" destOrd="5" presId="urn:microsoft.com/office/officeart/2005/8/layout/hList1"/>
    <dgm:cxn modelId="{4AD095B0-E990-4E6A-8F93-9854A823A11F}" srcId="{D294617C-79FA-4442-BCD9-EE2A70473978}" destId="{125980DC-EBE7-4674-AF82-958EFF434235}" srcOrd="8" destOrd="0" parTransId="{3BC178BB-D8C3-482C-A158-0EDEBCAD07FB}" sibTransId="{8EBC9A9A-7B4C-4F23-AA56-BB873FEA1FBA}"/>
    <dgm:cxn modelId="{C25A30B1-F49B-42EE-8E22-B34BE2AD1E56}" srcId="{D294617C-79FA-4442-BCD9-EE2A70473978}" destId="{E2414205-0219-4163-9373-8107E54AA736}" srcOrd="3" destOrd="0" parTransId="{359FD50E-1FD3-4A1C-8933-BFFD940FAB07}" sibTransId="{9B2AA31E-0EBB-422B-A821-CC13AB57FC45}"/>
    <dgm:cxn modelId="{8372C8B1-ADA4-46BA-AB06-FBEA151DB9D4}" srcId="{133E4533-5DB5-4769-9D13-621C27E5EF5D}" destId="{B2B5D2D4-515F-4F4E-AF37-B1F9A9E8F280}" srcOrd="0" destOrd="0" parTransId="{251368D8-3120-4227-A896-C9515CCBAB3B}" sibTransId="{95541C88-D466-43B1-B15F-6B32C9A6325A}"/>
    <dgm:cxn modelId="{3D1139B4-E3A4-4AE1-A7A8-79C0A8BE4714}" srcId="{D294617C-79FA-4442-BCD9-EE2A70473978}" destId="{41DFEB8C-0A72-40E9-A5FA-114F84347A4C}" srcOrd="1" destOrd="0" parTransId="{32279BC0-90B0-4B78-B6CF-765E76B0A107}" sibTransId="{83418380-0C42-45A7-82E9-566E59491101}"/>
    <dgm:cxn modelId="{5DFA76B4-845E-415C-8FB6-1469906B485C}" type="presOf" srcId="{3587A601-A661-4AB1-BAA7-9ACCC55F9173}" destId="{042CD63F-2952-4EB7-909A-6ED33D2B50D1}" srcOrd="0" destOrd="7" presId="urn:microsoft.com/office/officeart/2005/8/layout/hList1"/>
    <dgm:cxn modelId="{6E8CF4B5-C7A6-40FA-852E-C8EA7AB2C534}" srcId="{E3BD1380-F336-4F0A-9A77-D35CA2B3D30E}" destId="{77A89904-577B-4A4F-B4A9-F591029430B5}" srcOrd="6" destOrd="0" parTransId="{DA2A2A6B-E9B8-4BA3-B253-2AE09A56594B}" sibTransId="{CE9AC55E-C2D7-4508-A970-9EB5F583A747}"/>
    <dgm:cxn modelId="{5A3F53B6-3FD9-4809-9002-C2B278F3C5F1}" type="presOf" srcId="{50E124DC-CDD6-4832-BFC2-DF0F79FC73AE}" destId="{042CD63F-2952-4EB7-909A-6ED33D2B50D1}" srcOrd="0" destOrd="2" presId="urn:microsoft.com/office/officeart/2005/8/layout/hList1"/>
    <dgm:cxn modelId="{89245FB6-C6C4-4CB9-9378-161DB0F009FE}" type="presOf" srcId="{41DFEB8C-0A72-40E9-A5FA-114F84347A4C}" destId="{042CD63F-2952-4EB7-909A-6ED33D2B50D1}" srcOrd="0" destOrd="1" presId="urn:microsoft.com/office/officeart/2005/8/layout/hList1"/>
    <dgm:cxn modelId="{139484B6-BF87-4A73-A651-6C754AD9B2A7}" srcId="{133E4533-5DB5-4769-9D13-621C27E5EF5D}" destId="{782A87BE-3119-4A21-AE5A-CF234961EB42}" srcOrd="3" destOrd="0" parTransId="{43A9BBED-D5A0-4F0E-8683-43E0FF75AB65}" sibTransId="{22317E3B-FBA8-4981-83F0-C706461AECB8}"/>
    <dgm:cxn modelId="{CB9A3BB7-6E12-4285-87DA-57B0C83460B2}" srcId="{431CE5F5-7B4B-42AC-9A57-174ECFC4B9D8}" destId="{1EDC4B93-19C7-4409-836D-8717FC092ACF}" srcOrd="2" destOrd="0" parTransId="{71E566DC-BAB4-454D-B616-3AA676483C0A}" sibTransId="{8DA47A10-B8DA-48EA-AA6C-A111D88347E6}"/>
    <dgm:cxn modelId="{90F387B9-FF75-436D-9E4C-2B0C85DDF57B}" type="presOf" srcId="{DE77E5C4-AF31-423F-9778-1DEB96B4962F}" destId="{BB84B010-32FA-407D-88B3-0749D0044B28}" srcOrd="0" destOrd="12" presId="urn:microsoft.com/office/officeart/2005/8/layout/hList1"/>
    <dgm:cxn modelId="{F3BCE7BB-E252-44B4-9C93-CBBDE219AD27}" srcId="{462B7DDE-F97F-4324-A72E-9CDA086BEB4C}" destId="{92DC0499-C801-454B-88D7-5143DA64809A}" srcOrd="10" destOrd="0" parTransId="{80533B07-2A66-46AB-879B-17B88BA23B69}" sibTransId="{EA4BC6F9-24DB-4A2D-9B6B-C04F8BE9DB88}"/>
    <dgm:cxn modelId="{F042F3BB-4449-4C3B-8C64-52CDA3C7E327}" srcId="{431CE5F5-7B4B-42AC-9A57-174ECFC4B9D8}" destId="{CF2CDF9C-B3B6-4DA0-A448-DAF398E0F832}" srcOrd="9" destOrd="0" parTransId="{9B7A8BBE-3292-4BE3-830E-EEFD10D8E857}" sibTransId="{9DBBFBCD-2E9B-4CA0-9570-5A4FCE6ABBB4}"/>
    <dgm:cxn modelId="{87FB83C0-0AB6-4C5D-8C89-20ACAE34BD84}" srcId="{E3BD1380-F336-4F0A-9A77-D35CA2B3D30E}" destId="{F6A39F35-C778-4C35-BB05-42BD83D070D3}" srcOrd="1" destOrd="0" parTransId="{67F07B2F-7B61-444C-A879-CD8F0661790A}" sibTransId="{1CFF7C8A-5F01-42F8-8448-3E54B6E192B7}"/>
    <dgm:cxn modelId="{517190C1-3C02-41D6-A601-8B9A8C4946C5}" srcId="{D294617C-79FA-4442-BCD9-EE2A70473978}" destId="{4914C107-C686-48DA-B86F-5906B89E77C8}" srcOrd="10" destOrd="0" parTransId="{A7A3403E-2D77-4FCD-9003-D6431CD3B39B}" sibTransId="{8755B795-A1F7-4245-B20D-A57D9DD65338}"/>
    <dgm:cxn modelId="{A83A4EC5-B8A3-48AC-A61F-5B164923D56A}" srcId="{462B7DDE-F97F-4324-A72E-9CDA086BEB4C}" destId="{F58DB893-3811-4940-9344-36D96E22BF00}" srcOrd="9" destOrd="0" parTransId="{35E44597-09BD-4859-9EE0-22DAEE4FC404}" sibTransId="{FA4F32ED-EC69-4E23-A26B-D3931357B458}"/>
    <dgm:cxn modelId="{102F02C8-6A33-4674-AB47-E49AE142FEB4}" srcId="{32C184DF-6F3E-4DD5-B85D-76C93F2D3BC6}" destId="{DE77E5C4-AF31-423F-9778-1DEB96B4962F}" srcOrd="12" destOrd="0" parTransId="{8244D18A-6FDF-4AA0-8F0C-1D9DA9AF4A86}" sibTransId="{BC4C1F1E-3C56-46F2-9F87-00E24D7493FB}"/>
    <dgm:cxn modelId="{402D6FC9-ED8C-4F39-A84E-067F1E08A07C}" type="presOf" srcId="{1EDC4B93-19C7-4409-836D-8717FC092ACF}" destId="{E0D0558E-4830-434C-A400-CDCBF540E375}" srcOrd="0" destOrd="2" presId="urn:microsoft.com/office/officeart/2005/8/layout/hList1"/>
    <dgm:cxn modelId="{77100DCB-778E-4432-95D1-FFDAA0F64F4D}" type="presOf" srcId="{6C566FE1-B790-4EF5-A4AD-8CD7A6C3740D}" destId="{1D3ECCD1-3CE1-451B-8E86-E279F8464E5D}" srcOrd="0" destOrd="4" presId="urn:microsoft.com/office/officeart/2005/8/layout/hList1"/>
    <dgm:cxn modelId="{A9CC40CB-D3BB-4C8F-BFDD-AA77D77EF3A1}" type="presOf" srcId="{F7F6A5B9-38C4-45F5-85A3-BA7371049E4E}" destId="{29799E0C-65DF-4B7F-BB14-A6A21AB8AFD1}" srcOrd="0" destOrd="8" presId="urn:microsoft.com/office/officeart/2005/8/layout/hList1"/>
    <dgm:cxn modelId="{D6F00CCD-2B16-48D5-8BCF-209A111D1C1F}" srcId="{E3BD1380-F336-4F0A-9A77-D35CA2B3D30E}" destId="{71CF5B64-D801-4634-B54E-3E775D2D4D41}" srcOrd="14" destOrd="0" parTransId="{6D970661-60A6-466E-A292-208E88BB5DE4}" sibTransId="{C4223F39-76DD-4982-A70D-9A327762FD7E}"/>
    <dgm:cxn modelId="{2AB65ACD-64BD-4172-A5F2-4CD5A5F450ED}" srcId="{32C184DF-6F3E-4DD5-B85D-76C93F2D3BC6}" destId="{F546F53F-A8AA-442F-838A-A69C1BE98325}" srcOrd="3" destOrd="0" parTransId="{07A08CCE-3A99-46CD-9B54-F7EBD48B4ED3}" sibTransId="{CB09D7FE-7BB3-4B15-AB2E-E5A9B82FFB09}"/>
    <dgm:cxn modelId="{51E663CF-9CF7-4F20-976D-D85E9F9D1E53}" type="presOf" srcId="{E3BD1380-F336-4F0A-9A77-D35CA2B3D30E}" destId="{F95782B3-7A9B-431E-8207-55D2599098C3}" srcOrd="0" destOrd="0" presId="urn:microsoft.com/office/officeart/2005/8/layout/hList1"/>
    <dgm:cxn modelId="{AB1186CF-0D90-4D8B-A737-449B21A81BD9}" type="presOf" srcId="{D086516B-0551-4FC7-BC7F-2DD763E5507B}" destId="{3F05010E-966F-41AD-BC4C-4293CEB844FD}" srcOrd="0" destOrd="9" presId="urn:microsoft.com/office/officeart/2005/8/layout/hList1"/>
    <dgm:cxn modelId="{96291ED0-A809-4E57-ABFA-844712C7CDE9}" type="presOf" srcId="{0AA793E2-237A-47E7-AB2E-4CFF30544BEE}" destId="{29799E0C-65DF-4B7F-BB14-A6A21AB8AFD1}" srcOrd="0" destOrd="10" presId="urn:microsoft.com/office/officeart/2005/8/layout/hList1"/>
    <dgm:cxn modelId="{28F840D0-4BC3-4D16-9DF1-A776844CD7E7}" srcId="{133E4533-5DB5-4769-9D13-621C27E5EF5D}" destId="{EEB6972B-5735-45AC-BF0B-F80F78599257}" srcOrd="1" destOrd="0" parTransId="{10321E3C-28FF-459A-B16B-B536E562E3BB}" sibTransId="{78AF6541-0EFB-4B94-B52E-B6128D11E629}"/>
    <dgm:cxn modelId="{849B31D1-1051-4431-90B8-FD8DD5A3DAF9}" srcId="{E3BD1380-F336-4F0A-9A77-D35CA2B3D30E}" destId="{FA9D3B4D-9386-4298-9878-D96A25FDD844}" srcOrd="9" destOrd="0" parTransId="{BBFDBC35-AF09-47EE-93CF-063A0BE7BA20}" sibTransId="{846A97F3-CF44-43A0-B81D-D1C0A1974B14}"/>
    <dgm:cxn modelId="{828E83D1-5325-4ACC-B6AA-5C8612389891}" srcId="{E3BD1380-F336-4F0A-9A77-D35CA2B3D30E}" destId="{4C58D28D-455F-45BF-91D1-0972507F25AD}" srcOrd="0" destOrd="0" parTransId="{DE855F08-CF84-423B-8BF8-3EDEC97A3531}" sibTransId="{03AD0F65-7DE0-4AF6-9024-D3996EC652BB}"/>
    <dgm:cxn modelId="{D494A7D1-3FEB-46AB-9B95-3B263780138B}" srcId="{431CE5F5-7B4B-42AC-9A57-174ECFC4B9D8}" destId="{BAA5213B-2D88-4256-BA50-65359ACEABE9}" srcOrd="1" destOrd="0" parTransId="{CFBDEA00-BB56-4C96-A1A3-DDA97F28834E}" sibTransId="{EADDF7CD-88A5-4C29-8998-80BC3FCF5110}"/>
    <dgm:cxn modelId="{E06824D2-F8C2-42B9-8785-56244D18F870}" srcId="{E3BD1380-F336-4F0A-9A77-D35CA2B3D30E}" destId="{B26FF542-DC51-4684-ACBA-2A2AD1E54C30}" srcOrd="13" destOrd="0" parTransId="{5BF07784-D2F1-4FBD-A140-72B9903E5EF8}" sibTransId="{4ECC0C92-6CD4-49CB-9310-B3E2F3166349}"/>
    <dgm:cxn modelId="{E740CED5-A3AF-4A29-B745-F410703F3561}" srcId="{D294617C-79FA-4442-BCD9-EE2A70473978}" destId="{3587A601-A661-4AB1-BAA7-9ACCC55F9173}" srcOrd="7" destOrd="0" parTransId="{C62D7E5D-AEC7-406B-AEF5-1C1AB2CEA788}" sibTransId="{B6CBE367-CF84-4CBF-9667-B89E71A1E825}"/>
    <dgm:cxn modelId="{D74407D8-0C9C-4A55-8420-387E2861D0F8}" srcId="{E3BD1380-F336-4F0A-9A77-D35CA2B3D30E}" destId="{F7F6A5B9-38C4-45F5-85A3-BA7371049E4E}" srcOrd="8" destOrd="0" parTransId="{9D5296E6-0D67-4B1C-9A32-60038BB0A496}" sibTransId="{18769BFB-AE5D-4C66-AB66-5B3E2592F9DA}"/>
    <dgm:cxn modelId="{897CF4D9-7533-4141-B74E-3AF3A5F336CE}" type="presOf" srcId="{94FC28F0-EC0F-429A-93EE-93965415B319}" destId="{BB84B010-32FA-407D-88B3-0749D0044B28}" srcOrd="0" destOrd="0" presId="urn:microsoft.com/office/officeart/2005/8/layout/hList1"/>
    <dgm:cxn modelId="{7338D9DA-E3CB-4283-807D-AC8BC0E02035}" type="presOf" srcId="{D294617C-79FA-4442-BCD9-EE2A70473978}" destId="{305B98EB-401D-4B6E-B6B8-104A3E156948}" srcOrd="0" destOrd="0" presId="urn:microsoft.com/office/officeart/2005/8/layout/hList1"/>
    <dgm:cxn modelId="{FC1554DD-A24E-4C3F-8DBE-438547C492F6}" type="presOf" srcId="{EEB6972B-5735-45AC-BF0B-F80F78599257}" destId="{3F05010E-966F-41AD-BC4C-4293CEB844FD}" srcOrd="0" destOrd="1" presId="urn:microsoft.com/office/officeart/2005/8/layout/hList1"/>
    <dgm:cxn modelId="{22A7BFDD-1DFC-4298-BDB7-C959D668B4D9}" type="presOf" srcId="{6170CD1F-3CB0-4D5E-A099-0543BC33A8E5}" destId="{BB84B010-32FA-407D-88B3-0749D0044B28}" srcOrd="0" destOrd="4" presId="urn:microsoft.com/office/officeart/2005/8/layout/hList1"/>
    <dgm:cxn modelId="{2B3011E1-4547-4825-A144-272FBF7AF309}" type="presOf" srcId="{71CF5B64-D801-4634-B54E-3E775D2D4D41}" destId="{29799E0C-65DF-4B7F-BB14-A6A21AB8AFD1}" srcOrd="0" destOrd="14" presId="urn:microsoft.com/office/officeart/2005/8/layout/hList1"/>
    <dgm:cxn modelId="{52BAA3E3-7E60-41BB-BE71-76F04133CAF7}" type="presOf" srcId="{C1CD812C-A79C-4A90-801C-FFEB7338870F}" destId="{E0D0558E-4830-434C-A400-CDCBF540E375}" srcOrd="0" destOrd="4" presId="urn:microsoft.com/office/officeart/2005/8/layout/hList1"/>
    <dgm:cxn modelId="{304532E4-2D5E-4BFB-B011-0321FEA7FD50}" type="presOf" srcId="{FC19738A-C259-4891-9C00-227F5E5AA6A4}" destId="{BB84B010-32FA-407D-88B3-0749D0044B28}" srcOrd="0" destOrd="8" presId="urn:microsoft.com/office/officeart/2005/8/layout/hList1"/>
    <dgm:cxn modelId="{495CD9E4-B1DC-4557-AB1E-F337BBCBFA60}" srcId="{32C184DF-6F3E-4DD5-B85D-76C93F2D3BC6}" destId="{56C82D2E-42DE-4FE1-80C6-7182416E83D2}" srcOrd="5" destOrd="0" parTransId="{CEB37656-AF4D-4FE4-BB60-11E222193B19}" sibTransId="{78AA9A1A-BD8A-47E0-9286-228E1804638E}"/>
    <dgm:cxn modelId="{7CF3EDE6-22DE-478E-ADF4-094AC306CB4E}" type="presOf" srcId="{E0D525C5-AA57-4D74-8FB8-0CAC7ADFA40C}" destId="{E0D0558E-4830-434C-A400-CDCBF540E375}" srcOrd="0" destOrd="3" presId="urn:microsoft.com/office/officeart/2005/8/layout/hList1"/>
    <dgm:cxn modelId="{97F187E7-8DC4-44E9-8AFE-B09A260EFDAE}" srcId="{431CE5F5-7B4B-42AC-9A57-174ECFC4B9D8}" destId="{E0D525C5-AA57-4D74-8FB8-0CAC7ADFA40C}" srcOrd="3" destOrd="0" parTransId="{5356539B-20BD-49EF-81DD-8D144D7E77DE}" sibTransId="{75EBC89E-F823-43AA-A7AC-C4D9F22FC006}"/>
    <dgm:cxn modelId="{94499EE7-D454-4698-A4EF-CD1FF08CAD5A}" type="presOf" srcId="{E4A11C3F-A228-446F-832D-8728755965BD}" destId="{3F05010E-966F-41AD-BC4C-4293CEB844FD}" srcOrd="0" destOrd="11" presId="urn:microsoft.com/office/officeart/2005/8/layout/hList1"/>
    <dgm:cxn modelId="{E6F25BE9-2ED7-4ADD-9D39-3F2EA2AC5E64}" srcId="{431CE5F5-7B4B-42AC-9A57-174ECFC4B9D8}" destId="{67305617-3457-4224-9B2E-4BE38E7331F5}" srcOrd="0" destOrd="0" parTransId="{1D5D2C56-3C17-4FA9-A109-24E660AC3A81}" sibTransId="{A79FD1A2-A0F2-4005-A1F7-1A1B73581D71}"/>
    <dgm:cxn modelId="{14E8A0EA-7B31-48C3-9D94-EF32BD0F8449}" srcId="{462B7DDE-F97F-4324-A72E-9CDA086BEB4C}" destId="{6C566FE1-B790-4EF5-A4AD-8CD7A6C3740D}" srcOrd="4" destOrd="0" parTransId="{C57DAAFA-24D6-4453-8A36-57E3CF2AFC8D}" sibTransId="{2602C31B-4AC0-4740-97CC-2862F4DB51C3}"/>
    <dgm:cxn modelId="{1750CDEA-58A3-45E6-9E65-883D4E0B11D5}" type="presOf" srcId="{782A87BE-3119-4A21-AE5A-CF234961EB42}" destId="{3F05010E-966F-41AD-BC4C-4293CEB844FD}" srcOrd="0" destOrd="3" presId="urn:microsoft.com/office/officeart/2005/8/layout/hList1"/>
    <dgm:cxn modelId="{A8A0F2ED-7F8F-4C4C-8149-577558C9F437}" srcId="{E3BD1380-F336-4F0A-9A77-D35CA2B3D30E}" destId="{0AA793E2-237A-47E7-AB2E-4CFF30544BEE}" srcOrd="10" destOrd="0" parTransId="{FADAC7FC-73F4-420C-AB40-9D422F3CE1C2}" sibTransId="{20A540A7-9423-42B6-B14B-64E622192472}"/>
    <dgm:cxn modelId="{388223EE-1BC0-4C30-9A33-EC44152943CF}" type="presOf" srcId="{B26FF542-DC51-4684-ACBA-2A2AD1E54C30}" destId="{29799E0C-65DF-4B7F-BB14-A6A21AB8AFD1}" srcOrd="0" destOrd="13" presId="urn:microsoft.com/office/officeart/2005/8/layout/hList1"/>
    <dgm:cxn modelId="{A75F2AEF-81D7-4F9B-B1DD-BA17A1100A32}" type="presOf" srcId="{E2414205-0219-4163-9373-8107E54AA736}" destId="{042CD63F-2952-4EB7-909A-6ED33D2B50D1}" srcOrd="0" destOrd="3" presId="urn:microsoft.com/office/officeart/2005/8/layout/hList1"/>
    <dgm:cxn modelId="{44254EEF-24D4-478E-A4B7-F595B411B035}" type="presOf" srcId="{5CAFD55F-5AAD-4704-AE77-B985DE43D8FD}" destId="{3F05010E-966F-41AD-BC4C-4293CEB844FD}" srcOrd="0" destOrd="5" presId="urn:microsoft.com/office/officeart/2005/8/layout/hList1"/>
    <dgm:cxn modelId="{B9CC7CEF-E892-482D-AED2-068210CDB925}" type="presOf" srcId="{30549088-3F87-4075-AF06-CC9DA9C38E64}" destId="{1D3ECCD1-3CE1-451B-8E86-E279F8464E5D}" srcOrd="0" destOrd="3" presId="urn:microsoft.com/office/officeart/2005/8/layout/hList1"/>
    <dgm:cxn modelId="{26826FF1-67B6-41B2-A4A1-6B9E8932D30A}" srcId="{32C184DF-6F3E-4DD5-B85D-76C93F2D3BC6}" destId="{546B129C-7722-410C-A5B9-05FD2ECBC073}" srcOrd="14" destOrd="0" parTransId="{D651CD1B-ECAD-4C55-846F-BE9E945FC975}" sibTransId="{47E0275D-C7B8-42E3-98A8-FE6B0D37ADE0}"/>
    <dgm:cxn modelId="{C61CCFF1-187C-4700-B245-8CE95ABE8F72}" srcId="{D294617C-79FA-4442-BCD9-EE2A70473978}" destId="{03D10CBD-8DCB-4E6C-8678-86730D441C4A}" srcOrd="9" destOrd="0" parTransId="{38536C6C-A13C-4EEA-9EDC-A0FEB82A7D8D}" sibTransId="{CDBBB997-3598-426B-92F4-2C22C43FDC10}"/>
    <dgm:cxn modelId="{77D47FF2-4851-419E-9647-4FCDBEAF33F8}" srcId="{E3BD1380-F336-4F0A-9A77-D35CA2B3D30E}" destId="{7F2ABA96-3605-41E9-B113-3557FE3F63CB}" srcOrd="2" destOrd="0" parTransId="{7A8DAFF1-4B7B-4BE4-A7AD-EC5C79FF093C}" sibTransId="{65C01341-F88A-4611-AD84-655209DD43E0}"/>
    <dgm:cxn modelId="{F8058DF3-1EA9-40FF-846F-85EBB4751C16}" srcId="{431CE5F5-7B4B-42AC-9A57-174ECFC4B9D8}" destId="{C1CD812C-A79C-4A90-801C-FFEB7338870F}" srcOrd="4" destOrd="0" parTransId="{5EF86CCB-D59E-4ED8-AB2A-2E57F4C20066}" sibTransId="{33533584-6FCA-42B1-8262-62D0D2388AFC}"/>
    <dgm:cxn modelId="{135ED8F3-E838-4A06-BBB1-7E286422E3D3}" srcId="{D294617C-79FA-4442-BCD9-EE2A70473978}" destId="{35BC6876-C186-4D61-8A01-7E8CEB5CB3AD}" srcOrd="11" destOrd="0" parTransId="{1DB8A51E-920B-43EC-A4A0-5E81B00CFD27}" sibTransId="{85579618-0F42-44F5-A9B1-53DE7C60F7AC}"/>
    <dgm:cxn modelId="{6C7553F4-75DB-4D90-8204-F4DBE28E310F}" type="presOf" srcId="{9AE902CB-E289-4B30-8203-19BAFB213AFB}" destId="{D3D1A2C8-11F8-43B6-88DF-FFAC39A5862E}" srcOrd="0" destOrd="0" presId="urn:microsoft.com/office/officeart/2005/8/layout/hList1"/>
    <dgm:cxn modelId="{04F1A6F5-12E3-4378-A335-94F2F26E0959}" type="presOf" srcId="{A1E0585B-5AE2-4CB8-93BA-02DF38C3E13B}" destId="{BB84B010-32FA-407D-88B3-0749D0044B28}" srcOrd="0" destOrd="2" presId="urn:microsoft.com/office/officeart/2005/8/layout/hList1"/>
    <dgm:cxn modelId="{A70EC8F5-AD0A-42F6-B716-6359F25726B8}" srcId="{32C184DF-6F3E-4DD5-B85D-76C93F2D3BC6}" destId="{3227B921-771A-42F9-833D-929F49CEFE1C}" srcOrd="11" destOrd="0" parTransId="{243F9FD1-D66E-4693-ACFB-B85D7E0C3F69}" sibTransId="{2BB87F1F-FAF4-4445-A8DB-DC786AF9BD52}"/>
    <dgm:cxn modelId="{40B9DCF6-95F2-4442-A71C-C430986BFBA2}" type="presOf" srcId="{67305617-3457-4224-9B2E-4BE38E7331F5}" destId="{E0D0558E-4830-434C-A400-CDCBF540E375}" srcOrd="0" destOrd="0" presId="urn:microsoft.com/office/officeart/2005/8/layout/hList1"/>
    <dgm:cxn modelId="{09C005F8-55D4-4F98-9E9E-B073E6FA1A18}" type="presOf" srcId="{3227B921-771A-42F9-833D-929F49CEFE1C}" destId="{BB84B010-32FA-407D-88B3-0749D0044B28}" srcOrd="0" destOrd="11" presId="urn:microsoft.com/office/officeart/2005/8/layout/hList1"/>
    <dgm:cxn modelId="{8E7B7BF8-22BB-4AE3-AD79-1D1ED4408B9C}" type="presOf" srcId="{22080385-0809-4576-9DCD-FBFD5B199284}" destId="{3F05010E-966F-41AD-BC4C-4293CEB844FD}" srcOrd="0" destOrd="14" presId="urn:microsoft.com/office/officeart/2005/8/layout/hList1"/>
    <dgm:cxn modelId="{338347F9-E06A-481D-9106-39D0998F7DC5}" type="presOf" srcId="{125980DC-EBE7-4674-AF82-958EFF434235}" destId="{042CD63F-2952-4EB7-909A-6ED33D2B50D1}" srcOrd="0" destOrd="8" presId="urn:microsoft.com/office/officeart/2005/8/layout/hList1"/>
    <dgm:cxn modelId="{6BC949FA-6109-4751-977A-E55E43B90BFE}" type="presOf" srcId="{462B7DDE-F97F-4324-A72E-9CDA086BEB4C}" destId="{2E0B54C0-6DDE-4A11-ACEA-A2D7B8BB4C58}" srcOrd="0" destOrd="0" presId="urn:microsoft.com/office/officeart/2005/8/layout/hList1"/>
    <dgm:cxn modelId="{379D25FC-4EC8-4670-ACB3-F8572E337E95}" srcId="{9AE902CB-E289-4B30-8203-19BAFB213AFB}" destId="{133E4533-5DB5-4769-9D13-621C27E5EF5D}" srcOrd="3" destOrd="0" parTransId="{208E4430-6A4C-4641-B0FE-B3F24682F371}" sibTransId="{676E19E2-4FE2-4776-8A43-6FD858BDEB1F}"/>
    <dgm:cxn modelId="{37DA80FD-E270-4FE4-914C-86DD34F4CF52}" srcId="{D294617C-79FA-4442-BCD9-EE2A70473978}" destId="{CB3E92C2-2B50-4BF6-BF6F-0BC9B9D6DF8F}" srcOrd="12" destOrd="0" parTransId="{530B3A8A-B01E-4E73-A4FD-9C465B3F41B8}" sibTransId="{3C2A1EAD-9D10-41D4-8D83-7397747AC7A0}"/>
    <dgm:cxn modelId="{DAD39CFE-C9F5-454E-AFE9-66C478CD29AC}" type="presOf" srcId="{133E4533-5DB5-4769-9D13-621C27E5EF5D}" destId="{A1588255-05F6-4A8C-8B83-4909E94FE379}" srcOrd="0" destOrd="0" presId="urn:microsoft.com/office/officeart/2005/8/layout/hList1"/>
    <dgm:cxn modelId="{02FD8FFF-4AC6-45D5-8471-860F436A52C3}" type="presOf" srcId="{CCB0F832-648B-4260-8445-54BB74EACA30}" destId="{BB84B010-32FA-407D-88B3-0749D0044B28}" srcOrd="0" destOrd="6" presId="urn:microsoft.com/office/officeart/2005/8/layout/hList1"/>
    <dgm:cxn modelId="{EDCCE8FF-C6E7-4DB3-8262-B87E523086AE}" type="presOf" srcId="{77A89904-577B-4A4F-B4A9-F591029430B5}" destId="{29799E0C-65DF-4B7F-BB14-A6A21AB8AFD1}" srcOrd="0" destOrd="6" presId="urn:microsoft.com/office/officeart/2005/8/layout/hList1"/>
    <dgm:cxn modelId="{F50CCFDE-C263-426A-8DC1-86DB8B3AC345}" type="presParOf" srcId="{D3D1A2C8-11F8-43B6-88DF-FFAC39A5862E}" destId="{B4BD4578-F00A-487C-9C27-76879A29C0C7}" srcOrd="0" destOrd="0" presId="urn:microsoft.com/office/officeart/2005/8/layout/hList1"/>
    <dgm:cxn modelId="{C69B9ED5-395F-45D5-B341-F28037922634}" type="presParOf" srcId="{B4BD4578-F00A-487C-9C27-76879A29C0C7}" destId="{5E29C676-A945-43FE-8AC4-3C2FF4B9998D}" srcOrd="0" destOrd="0" presId="urn:microsoft.com/office/officeart/2005/8/layout/hList1"/>
    <dgm:cxn modelId="{15924A49-3B2B-4601-8D60-3C5DE9D6035D}" type="presParOf" srcId="{B4BD4578-F00A-487C-9C27-76879A29C0C7}" destId="{BB84B010-32FA-407D-88B3-0749D0044B28}" srcOrd="1" destOrd="0" presId="urn:microsoft.com/office/officeart/2005/8/layout/hList1"/>
    <dgm:cxn modelId="{2707F9EB-3B0C-4B2F-8EB3-1DD526CD2ADA}" type="presParOf" srcId="{D3D1A2C8-11F8-43B6-88DF-FFAC39A5862E}" destId="{7467FB99-DAD1-444E-9E58-CBDEDAD25323}" srcOrd="1" destOrd="0" presId="urn:microsoft.com/office/officeart/2005/8/layout/hList1"/>
    <dgm:cxn modelId="{EDA1828D-69B8-4792-B9BA-C9F81D706385}" type="presParOf" srcId="{D3D1A2C8-11F8-43B6-88DF-FFAC39A5862E}" destId="{F51BCDA6-E381-416C-8E30-53FAEA455F55}" srcOrd="2" destOrd="0" presId="urn:microsoft.com/office/officeart/2005/8/layout/hList1"/>
    <dgm:cxn modelId="{2C14A5A9-97BF-4034-A20C-1DA81AD13330}" type="presParOf" srcId="{F51BCDA6-E381-416C-8E30-53FAEA455F55}" destId="{2E0B54C0-6DDE-4A11-ACEA-A2D7B8BB4C58}" srcOrd="0" destOrd="0" presId="urn:microsoft.com/office/officeart/2005/8/layout/hList1"/>
    <dgm:cxn modelId="{C7D57A1B-B3FB-44C5-8603-05DC5042C28D}" type="presParOf" srcId="{F51BCDA6-E381-416C-8E30-53FAEA455F55}" destId="{1D3ECCD1-3CE1-451B-8E86-E279F8464E5D}" srcOrd="1" destOrd="0" presId="urn:microsoft.com/office/officeart/2005/8/layout/hList1"/>
    <dgm:cxn modelId="{778F1727-37C1-46D5-906C-1B28BA359736}" type="presParOf" srcId="{D3D1A2C8-11F8-43B6-88DF-FFAC39A5862E}" destId="{2BB1D0BC-8736-4295-A6D4-13316C6DE6BC}" srcOrd="3" destOrd="0" presId="urn:microsoft.com/office/officeart/2005/8/layout/hList1"/>
    <dgm:cxn modelId="{23C7A2F0-B931-4CD6-BDAA-6DC30664D58E}" type="presParOf" srcId="{D3D1A2C8-11F8-43B6-88DF-FFAC39A5862E}" destId="{6BE82CA9-B069-4D15-8EB9-1D0199621622}" srcOrd="4" destOrd="0" presId="urn:microsoft.com/office/officeart/2005/8/layout/hList1"/>
    <dgm:cxn modelId="{887FAAF7-A009-4255-BD81-11A39AF7CBD1}" type="presParOf" srcId="{6BE82CA9-B069-4D15-8EB9-1D0199621622}" destId="{F95782B3-7A9B-431E-8207-55D2599098C3}" srcOrd="0" destOrd="0" presId="urn:microsoft.com/office/officeart/2005/8/layout/hList1"/>
    <dgm:cxn modelId="{1215A725-BC96-4B23-A4C6-97530622DC54}" type="presParOf" srcId="{6BE82CA9-B069-4D15-8EB9-1D0199621622}" destId="{29799E0C-65DF-4B7F-BB14-A6A21AB8AFD1}" srcOrd="1" destOrd="0" presId="urn:microsoft.com/office/officeart/2005/8/layout/hList1"/>
    <dgm:cxn modelId="{D28808E0-2846-47AE-A382-8D7BD5573D67}" type="presParOf" srcId="{D3D1A2C8-11F8-43B6-88DF-FFAC39A5862E}" destId="{2A622F34-7901-4134-AA14-F6FF76C93168}" srcOrd="5" destOrd="0" presId="urn:microsoft.com/office/officeart/2005/8/layout/hList1"/>
    <dgm:cxn modelId="{BA9FA0E4-96F9-4DD0-8129-F8C57EE76F64}" type="presParOf" srcId="{D3D1A2C8-11F8-43B6-88DF-FFAC39A5862E}" destId="{BF624773-0C44-45A2-AF86-808E0DC3ECB3}" srcOrd="6" destOrd="0" presId="urn:microsoft.com/office/officeart/2005/8/layout/hList1"/>
    <dgm:cxn modelId="{2BA9CB41-E89A-4168-B53E-B5246E96891F}" type="presParOf" srcId="{BF624773-0C44-45A2-AF86-808E0DC3ECB3}" destId="{A1588255-05F6-4A8C-8B83-4909E94FE379}" srcOrd="0" destOrd="0" presId="urn:microsoft.com/office/officeart/2005/8/layout/hList1"/>
    <dgm:cxn modelId="{294B64C8-2915-4622-A0C7-101CF772E88D}" type="presParOf" srcId="{BF624773-0C44-45A2-AF86-808E0DC3ECB3}" destId="{3F05010E-966F-41AD-BC4C-4293CEB844FD}" srcOrd="1" destOrd="0" presId="urn:microsoft.com/office/officeart/2005/8/layout/hList1"/>
    <dgm:cxn modelId="{4D3D71F4-C79F-4F33-ADB3-B16D47A9CF94}" type="presParOf" srcId="{D3D1A2C8-11F8-43B6-88DF-FFAC39A5862E}" destId="{15BA9BB3-0515-49B6-96AB-800CFC5BCEFE}" srcOrd="7" destOrd="0" presId="urn:microsoft.com/office/officeart/2005/8/layout/hList1"/>
    <dgm:cxn modelId="{5F520745-9355-4B80-A8C1-311D07EB5F26}" type="presParOf" srcId="{D3D1A2C8-11F8-43B6-88DF-FFAC39A5862E}" destId="{424710D5-0C82-461D-96E1-90F56A19FC51}" srcOrd="8" destOrd="0" presId="urn:microsoft.com/office/officeart/2005/8/layout/hList1"/>
    <dgm:cxn modelId="{D3DAD795-09C3-4AD2-A7D0-4C0DE4CD2895}" type="presParOf" srcId="{424710D5-0C82-461D-96E1-90F56A19FC51}" destId="{305B98EB-401D-4B6E-B6B8-104A3E156948}" srcOrd="0" destOrd="0" presId="urn:microsoft.com/office/officeart/2005/8/layout/hList1"/>
    <dgm:cxn modelId="{CC476FBD-31A4-42C1-BF75-A79AEA12326D}" type="presParOf" srcId="{424710D5-0C82-461D-96E1-90F56A19FC51}" destId="{042CD63F-2952-4EB7-909A-6ED33D2B50D1}" srcOrd="1" destOrd="0" presId="urn:microsoft.com/office/officeart/2005/8/layout/hList1"/>
    <dgm:cxn modelId="{C0BFF4F3-AAA3-454E-9B4A-17A4418105B9}" type="presParOf" srcId="{D3D1A2C8-11F8-43B6-88DF-FFAC39A5862E}" destId="{D0A746EA-3BE7-4484-8E11-01DFAF24A41A}" srcOrd="9" destOrd="0" presId="urn:microsoft.com/office/officeart/2005/8/layout/hList1"/>
    <dgm:cxn modelId="{88B13CC8-61E7-4C4F-9C93-8886FC4AA71C}" type="presParOf" srcId="{D3D1A2C8-11F8-43B6-88DF-FFAC39A5862E}" destId="{84DD4246-3A3F-42CE-81A7-383F60C599D6}" srcOrd="10" destOrd="0" presId="urn:microsoft.com/office/officeart/2005/8/layout/hList1"/>
    <dgm:cxn modelId="{8578D8A2-82EB-47C4-BE5F-34B5B7552FF9}" type="presParOf" srcId="{84DD4246-3A3F-42CE-81A7-383F60C599D6}" destId="{B1A1E800-128A-4072-8194-C36855FFE28B}" srcOrd="0" destOrd="0" presId="urn:microsoft.com/office/officeart/2005/8/layout/hList1"/>
    <dgm:cxn modelId="{1AB04200-D514-45F4-8A7F-1103BC65224C}" type="presParOf" srcId="{84DD4246-3A3F-42CE-81A7-383F60C599D6}" destId="{E0D0558E-4830-434C-A400-CDCBF540E37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9C676-A945-43FE-8AC4-3C2FF4B9998D}">
      <dsp:nvSpPr>
        <dsp:cNvPr id="0" name=""/>
        <dsp:cNvSpPr/>
      </dsp:nvSpPr>
      <dsp:spPr>
        <a:xfrm>
          <a:off x="3063" y="185463"/>
          <a:ext cx="1627813" cy="34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General</a:t>
          </a:r>
        </a:p>
      </dsp:txBody>
      <dsp:txXfrm>
        <a:off x="3063" y="185463"/>
        <a:ext cx="1627813" cy="345600"/>
      </dsp:txXfrm>
    </dsp:sp>
    <dsp:sp modelId="{BB84B010-32FA-407D-88B3-0749D0044B28}">
      <dsp:nvSpPr>
        <dsp:cNvPr id="0" name=""/>
        <dsp:cNvSpPr/>
      </dsp:nvSpPr>
      <dsp:spPr>
        <a:xfrm>
          <a:off x="3063" y="531063"/>
          <a:ext cx="1627813" cy="34257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RuPaul Charles</a:t>
          </a:r>
        </a:p>
        <a:p>
          <a:pPr marL="114300" lvl="1" indent="-114300" algn="l" defTabSz="533400">
            <a:lnSpc>
              <a:spcPct val="90000"/>
            </a:lnSpc>
            <a:spcBef>
              <a:spcPct val="0"/>
            </a:spcBef>
            <a:spcAft>
              <a:spcPct val="15000"/>
            </a:spcAft>
            <a:buChar char="•"/>
          </a:pPr>
          <a:r>
            <a:rPr lang="en-US" sz="1200" kern="1200" dirty="0"/>
            <a:t>Chaz Bono</a:t>
          </a:r>
        </a:p>
        <a:p>
          <a:pPr marL="114300" lvl="1" indent="-114300" algn="l" defTabSz="533400">
            <a:lnSpc>
              <a:spcPct val="90000"/>
            </a:lnSpc>
            <a:spcBef>
              <a:spcPct val="0"/>
            </a:spcBef>
            <a:spcAft>
              <a:spcPct val="15000"/>
            </a:spcAft>
            <a:buChar char="•"/>
          </a:pPr>
          <a:r>
            <a:rPr lang="en-US" sz="1200" kern="1200" dirty="0"/>
            <a:t>Janelle Mon</a:t>
          </a:r>
          <a:r>
            <a:rPr lang="en-US" sz="1200" b="0" i="0" kern="1200" dirty="0"/>
            <a:t>á</a:t>
          </a:r>
          <a:r>
            <a:rPr lang="en-US" sz="1200" kern="1200" dirty="0"/>
            <a:t>e</a:t>
          </a:r>
        </a:p>
        <a:p>
          <a:pPr marL="114300" lvl="1" indent="-114300" algn="l" defTabSz="533400">
            <a:lnSpc>
              <a:spcPct val="90000"/>
            </a:lnSpc>
            <a:spcBef>
              <a:spcPct val="0"/>
            </a:spcBef>
            <a:spcAft>
              <a:spcPct val="15000"/>
            </a:spcAft>
            <a:buChar char="•"/>
          </a:pPr>
          <a:r>
            <a:rPr lang="en-US" sz="1200" kern="1200" dirty="0"/>
            <a:t>Graham Norton</a:t>
          </a:r>
        </a:p>
        <a:p>
          <a:pPr marL="114300" lvl="1" indent="-114300" algn="l" defTabSz="533400">
            <a:lnSpc>
              <a:spcPct val="90000"/>
            </a:lnSpc>
            <a:spcBef>
              <a:spcPct val="0"/>
            </a:spcBef>
            <a:spcAft>
              <a:spcPct val="15000"/>
            </a:spcAft>
            <a:buChar char="•"/>
          </a:pPr>
          <a:r>
            <a:rPr lang="en-US" sz="1200" kern="1200" dirty="0"/>
            <a:t>Wanda Sykes</a:t>
          </a:r>
        </a:p>
        <a:p>
          <a:pPr marL="114300" lvl="1" indent="-114300" algn="l" defTabSz="533400">
            <a:lnSpc>
              <a:spcPct val="90000"/>
            </a:lnSpc>
            <a:spcBef>
              <a:spcPct val="0"/>
            </a:spcBef>
            <a:spcAft>
              <a:spcPct val="15000"/>
            </a:spcAft>
            <a:buChar char="•"/>
          </a:pPr>
          <a:r>
            <a:rPr lang="en-US" sz="1200" kern="1200" dirty="0"/>
            <a:t>Rene</a:t>
          </a:r>
          <a:r>
            <a:rPr lang="en-US" sz="1200" b="0" i="0" kern="1200" dirty="0"/>
            <a:t>é</a:t>
          </a:r>
          <a:r>
            <a:rPr lang="en-US" sz="1200" kern="1200" dirty="0"/>
            <a:t> Rapp</a:t>
          </a:r>
        </a:p>
        <a:p>
          <a:pPr marL="114300" lvl="1" indent="-114300" algn="l" defTabSz="533400">
            <a:lnSpc>
              <a:spcPct val="90000"/>
            </a:lnSpc>
            <a:spcBef>
              <a:spcPct val="0"/>
            </a:spcBef>
            <a:spcAft>
              <a:spcPct val="15000"/>
            </a:spcAft>
            <a:buChar char="•"/>
          </a:pPr>
          <a:r>
            <a:rPr lang="en-US" sz="1200" kern="1200" dirty="0"/>
            <a:t>Mae Martin</a:t>
          </a:r>
        </a:p>
        <a:p>
          <a:pPr marL="114300" lvl="1" indent="-114300" algn="l" defTabSz="533400">
            <a:lnSpc>
              <a:spcPct val="90000"/>
            </a:lnSpc>
            <a:spcBef>
              <a:spcPct val="0"/>
            </a:spcBef>
            <a:spcAft>
              <a:spcPct val="15000"/>
            </a:spcAft>
            <a:buChar char="•"/>
          </a:pPr>
          <a:r>
            <a:rPr lang="en-US" sz="1200" kern="1200" dirty="0"/>
            <a:t>Alan Cumming</a:t>
          </a:r>
        </a:p>
        <a:p>
          <a:pPr marL="114300" lvl="1" indent="-114300" algn="l" defTabSz="533400">
            <a:lnSpc>
              <a:spcPct val="90000"/>
            </a:lnSpc>
            <a:spcBef>
              <a:spcPct val="0"/>
            </a:spcBef>
            <a:spcAft>
              <a:spcPct val="15000"/>
            </a:spcAft>
            <a:buChar char="•"/>
          </a:pPr>
          <a:r>
            <a:rPr lang="en-US" sz="1200" kern="1200" dirty="0"/>
            <a:t>Bowen Yang</a:t>
          </a:r>
        </a:p>
        <a:p>
          <a:pPr marL="114300" lvl="1" indent="-114300" algn="l" defTabSz="533400">
            <a:lnSpc>
              <a:spcPct val="90000"/>
            </a:lnSpc>
            <a:spcBef>
              <a:spcPct val="0"/>
            </a:spcBef>
            <a:spcAft>
              <a:spcPct val="15000"/>
            </a:spcAft>
            <a:buChar char="•"/>
          </a:pPr>
          <a:r>
            <a:rPr lang="en-US" sz="1200" kern="1200" dirty="0"/>
            <a:t>Cara Delevingne</a:t>
          </a:r>
        </a:p>
        <a:p>
          <a:pPr marL="114300" lvl="1" indent="-114300" algn="l" defTabSz="533400">
            <a:lnSpc>
              <a:spcPct val="90000"/>
            </a:lnSpc>
            <a:spcBef>
              <a:spcPct val="0"/>
            </a:spcBef>
            <a:spcAft>
              <a:spcPct val="15000"/>
            </a:spcAft>
            <a:buChar char="•"/>
          </a:pPr>
          <a:r>
            <a:rPr lang="en-US" sz="1200" kern="1200" dirty="0"/>
            <a:t>Barbara Hammer</a:t>
          </a:r>
        </a:p>
        <a:p>
          <a:pPr marL="114300" lvl="1" indent="-114300" algn="l" defTabSz="533400">
            <a:lnSpc>
              <a:spcPct val="90000"/>
            </a:lnSpc>
            <a:spcBef>
              <a:spcPct val="0"/>
            </a:spcBef>
            <a:spcAft>
              <a:spcPct val="15000"/>
            </a:spcAft>
            <a:buChar char="•"/>
          </a:pPr>
          <a:r>
            <a:rPr lang="en-US" sz="1200" kern="1200" dirty="0"/>
            <a:t>Ellen DeGeneres</a:t>
          </a:r>
        </a:p>
        <a:p>
          <a:pPr marL="114300" lvl="1" indent="-114300" algn="l" defTabSz="533400">
            <a:lnSpc>
              <a:spcPct val="90000"/>
            </a:lnSpc>
            <a:spcBef>
              <a:spcPct val="0"/>
            </a:spcBef>
            <a:spcAft>
              <a:spcPct val="15000"/>
            </a:spcAft>
            <a:buChar char="•"/>
          </a:pPr>
          <a:r>
            <a:rPr lang="en-US" sz="1200" kern="1200" dirty="0"/>
            <a:t>Nancy Andrews</a:t>
          </a:r>
        </a:p>
        <a:p>
          <a:pPr marL="114300" lvl="1" indent="-114300" algn="l" defTabSz="533400">
            <a:lnSpc>
              <a:spcPct val="90000"/>
            </a:lnSpc>
            <a:spcBef>
              <a:spcPct val="0"/>
            </a:spcBef>
            <a:spcAft>
              <a:spcPct val="15000"/>
            </a:spcAft>
            <a:buChar char="•"/>
          </a:pPr>
          <a:r>
            <a:rPr lang="en-US" sz="1200" kern="1200" dirty="0"/>
            <a:t>Tom Daley</a:t>
          </a:r>
        </a:p>
        <a:p>
          <a:pPr marL="114300" lvl="1" indent="-114300" algn="l" defTabSz="533400">
            <a:lnSpc>
              <a:spcPct val="90000"/>
            </a:lnSpc>
            <a:spcBef>
              <a:spcPct val="0"/>
            </a:spcBef>
            <a:spcAft>
              <a:spcPct val="15000"/>
            </a:spcAft>
            <a:buChar char="•"/>
          </a:pPr>
          <a:endParaRPr lang="en-US" sz="1200" kern="1200" dirty="0"/>
        </a:p>
      </dsp:txBody>
      <dsp:txXfrm>
        <a:off x="3063" y="531063"/>
        <a:ext cx="1627813" cy="3425760"/>
      </dsp:txXfrm>
    </dsp:sp>
    <dsp:sp modelId="{2E0B54C0-6DDE-4A11-ACEA-A2D7B8BB4C58}">
      <dsp:nvSpPr>
        <dsp:cNvPr id="0" name=""/>
        <dsp:cNvSpPr/>
      </dsp:nvSpPr>
      <dsp:spPr>
        <a:xfrm>
          <a:off x="1858770" y="185463"/>
          <a:ext cx="1627813" cy="34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Politicians/Activists</a:t>
          </a:r>
        </a:p>
      </dsp:txBody>
      <dsp:txXfrm>
        <a:off x="1858770" y="185463"/>
        <a:ext cx="1627813" cy="345600"/>
      </dsp:txXfrm>
    </dsp:sp>
    <dsp:sp modelId="{1D3ECCD1-3CE1-451B-8E86-E279F8464E5D}">
      <dsp:nvSpPr>
        <dsp:cNvPr id="0" name=""/>
        <dsp:cNvSpPr/>
      </dsp:nvSpPr>
      <dsp:spPr>
        <a:xfrm>
          <a:off x="1858770" y="531063"/>
          <a:ext cx="1627813" cy="34257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Harvey Milk</a:t>
          </a:r>
        </a:p>
        <a:p>
          <a:pPr marL="114300" lvl="1" indent="-114300" algn="l" defTabSz="533400">
            <a:lnSpc>
              <a:spcPct val="90000"/>
            </a:lnSpc>
            <a:spcBef>
              <a:spcPct val="0"/>
            </a:spcBef>
            <a:spcAft>
              <a:spcPct val="15000"/>
            </a:spcAft>
            <a:buChar char="•"/>
          </a:pPr>
          <a:r>
            <a:rPr lang="en-US" sz="1200" kern="1200" dirty="0"/>
            <a:t>Marsha P. Johnson</a:t>
          </a:r>
        </a:p>
        <a:p>
          <a:pPr marL="114300" lvl="1" indent="-114300" algn="l" defTabSz="533400">
            <a:lnSpc>
              <a:spcPct val="90000"/>
            </a:lnSpc>
            <a:spcBef>
              <a:spcPct val="0"/>
            </a:spcBef>
            <a:spcAft>
              <a:spcPct val="15000"/>
            </a:spcAft>
            <a:buChar char="•"/>
          </a:pPr>
          <a:r>
            <a:rPr lang="en-US" sz="1200" kern="1200" dirty="0"/>
            <a:t>Sylvia Rivera</a:t>
          </a:r>
        </a:p>
        <a:p>
          <a:pPr marL="114300" lvl="1" indent="-114300" algn="l" defTabSz="533400">
            <a:lnSpc>
              <a:spcPct val="90000"/>
            </a:lnSpc>
            <a:spcBef>
              <a:spcPct val="0"/>
            </a:spcBef>
            <a:spcAft>
              <a:spcPct val="15000"/>
            </a:spcAft>
            <a:buChar char="•"/>
          </a:pPr>
          <a:r>
            <a:rPr lang="en-US" sz="1200" kern="1200" dirty="0"/>
            <a:t>Elaine Noble</a:t>
          </a:r>
        </a:p>
        <a:p>
          <a:pPr marL="114300" lvl="1" indent="-114300" algn="l" defTabSz="533400">
            <a:lnSpc>
              <a:spcPct val="90000"/>
            </a:lnSpc>
            <a:spcBef>
              <a:spcPct val="0"/>
            </a:spcBef>
            <a:spcAft>
              <a:spcPct val="15000"/>
            </a:spcAft>
            <a:buChar char="•"/>
          </a:pPr>
          <a:r>
            <a:rPr lang="en-US" sz="1200" kern="1200" dirty="0"/>
            <a:t>Sarah McBride</a:t>
          </a:r>
        </a:p>
        <a:p>
          <a:pPr marL="114300" lvl="1" indent="-114300" algn="l" defTabSz="533400">
            <a:lnSpc>
              <a:spcPct val="90000"/>
            </a:lnSpc>
            <a:spcBef>
              <a:spcPct val="0"/>
            </a:spcBef>
            <a:spcAft>
              <a:spcPct val="15000"/>
            </a:spcAft>
            <a:buChar char="•"/>
          </a:pPr>
          <a:r>
            <a:rPr lang="en-US" sz="1200" kern="1200" dirty="0"/>
            <a:t>Vito Russo</a:t>
          </a:r>
        </a:p>
        <a:p>
          <a:pPr marL="114300" lvl="1" indent="-114300" algn="l" defTabSz="533400">
            <a:lnSpc>
              <a:spcPct val="90000"/>
            </a:lnSpc>
            <a:spcBef>
              <a:spcPct val="0"/>
            </a:spcBef>
            <a:spcAft>
              <a:spcPct val="15000"/>
            </a:spcAft>
            <a:buChar char="•"/>
          </a:pPr>
          <a:r>
            <a:rPr lang="en-US" sz="1200" kern="1200" dirty="0"/>
            <a:t>Michael Foucault</a:t>
          </a:r>
        </a:p>
        <a:p>
          <a:pPr marL="114300" lvl="1" indent="-114300" algn="l" defTabSz="533400">
            <a:lnSpc>
              <a:spcPct val="90000"/>
            </a:lnSpc>
            <a:spcBef>
              <a:spcPct val="0"/>
            </a:spcBef>
            <a:spcAft>
              <a:spcPct val="15000"/>
            </a:spcAft>
            <a:buChar char="•"/>
          </a:pPr>
          <a:r>
            <a:rPr lang="en-US" sz="1200" kern="1200" dirty="0"/>
            <a:t>Chad Griffin</a:t>
          </a:r>
        </a:p>
        <a:p>
          <a:pPr marL="114300" lvl="1" indent="-114300" algn="l" defTabSz="533400">
            <a:lnSpc>
              <a:spcPct val="90000"/>
            </a:lnSpc>
            <a:spcBef>
              <a:spcPct val="0"/>
            </a:spcBef>
            <a:spcAft>
              <a:spcPct val="15000"/>
            </a:spcAft>
            <a:buChar char="•"/>
          </a:pPr>
          <a:r>
            <a:rPr lang="en-US" sz="1200" kern="1200" dirty="0"/>
            <a:t>Del Martin</a:t>
          </a:r>
        </a:p>
        <a:p>
          <a:pPr marL="114300" lvl="1" indent="-114300" algn="l" defTabSz="533400">
            <a:lnSpc>
              <a:spcPct val="90000"/>
            </a:lnSpc>
            <a:spcBef>
              <a:spcPct val="0"/>
            </a:spcBef>
            <a:spcAft>
              <a:spcPct val="15000"/>
            </a:spcAft>
            <a:buChar char="•"/>
          </a:pPr>
          <a:r>
            <a:rPr lang="en-US" sz="1200" kern="1200" dirty="0"/>
            <a:t>Phyllis Lyon</a:t>
          </a:r>
        </a:p>
        <a:p>
          <a:pPr marL="114300" lvl="1" indent="-114300" algn="l" defTabSz="533400">
            <a:lnSpc>
              <a:spcPct val="90000"/>
            </a:lnSpc>
            <a:spcBef>
              <a:spcPct val="0"/>
            </a:spcBef>
            <a:spcAft>
              <a:spcPct val="15000"/>
            </a:spcAft>
            <a:buChar char="•"/>
          </a:pPr>
          <a:r>
            <a:rPr lang="en-US" sz="1200" kern="1200" dirty="0"/>
            <a:t>Jack Nichols</a:t>
          </a:r>
        </a:p>
        <a:p>
          <a:pPr marL="114300" lvl="1" indent="-114300" algn="l" defTabSz="533400">
            <a:lnSpc>
              <a:spcPct val="90000"/>
            </a:lnSpc>
            <a:spcBef>
              <a:spcPct val="0"/>
            </a:spcBef>
            <a:spcAft>
              <a:spcPct val="15000"/>
            </a:spcAft>
            <a:buChar char="•"/>
          </a:pPr>
          <a:r>
            <a:rPr lang="en-US" sz="1200" kern="1200" dirty="0"/>
            <a:t>Drew Shafer</a:t>
          </a:r>
        </a:p>
      </dsp:txBody>
      <dsp:txXfrm>
        <a:off x="1858770" y="531063"/>
        <a:ext cx="1627813" cy="3425760"/>
      </dsp:txXfrm>
    </dsp:sp>
    <dsp:sp modelId="{F95782B3-7A9B-431E-8207-55D2599098C3}">
      <dsp:nvSpPr>
        <dsp:cNvPr id="0" name=""/>
        <dsp:cNvSpPr/>
      </dsp:nvSpPr>
      <dsp:spPr>
        <a:xfrm>
          <a:off x="3714477" y="185463"/>
          <a:ext cx="1627813" cy="34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Musicians</a:t>
          </a:r>
        </a:p>
      </dsp:txBody>
      <dsp:txXfrm>
        <a:off x="3714477" y="185463"/>
        <a:ext cx="1627813" cy="345600"/>
      </dsp:txXfrm>
    </dsp:sp>
    <dsp:sp modelId="{29799E0C-65DF-4B7F-BB14-A6A21AB8AFD1}">
      <dsp:nvSpPr>
        <dsp:cNvPr id="0" name=""/>
        <dsp:cNvSpPr/>
      </dsp:nvSpPr>
      <dsp:spPr>
        <a:xfrm>
          <a:off x="3714477" y="531063"/>
          <a:ext cx="1627813" cy="34257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Freddie Mercury</a:t>
          </a:r>
        </a:p>
        <a:p>
          <a:pPr marL="114300" lvl="1" indent="-114300" algn="l" defTabSz="533400">
            <a:lnSpc>
              <a:spcPct val="90000"/>
            </a:lnSpc>
            <a:spcBef>
              <a:spcPct val="0"/>
            </a:spcBef>
            <a:spcAft>
              <a:spcPct val="15000"/>
            </a:spcAft>
            <a:buChar char="•"/>
          </a:pPr>
          <a:r>
            <a:rPr lang="en-US" sz="1200" kern="1200" dirty="0"/>
            <a:t>Lady Gaga</a:t>
          </a:r>
        </a:p>
        <a:p>
          <a:pPr marL="114300" lvl="1" indent="-114300" algn="l" defTabSz="533400">
            <a:lnSpc>
              <a:spcPct val="90000"/>
            </a:lnSpc>
            <a:spcBef>
              <a:spcPct val="0"/>
            </a:spcBef>
            <a:spcAft>
              <a:spcPct val="15000"/>
            </a:spcAft>
            <a:buChar char="•"/>
          </a:pPr>
          <a:r>
            <a:rPr lang="en-US" sz="1200" kern="1200" dirty="0"/>
            <a:t>Elton John</a:t>
          </a:r>
        </a:p>
        <a:p>
          <a:pPr marL="114300" lvl="1" indent="-114300" algn="l" defTabSz="533400">
            <a:lnSpc>
              <a:spcPct val="90000"/>
            </a:lnSpc>
            <a:spcBef>
              <a:spcPct val="0"/>
            </a:spcBef>
            <a:spcAft>
              <a:spcPct val="15000"/>
            </a:spcAft>
            <a:buChar char="•"/>
          </a:pPr>
          <a:r>
            <a:rPr lang="en-US" sz="1200" kern="1200" dirty="0"/>
            <a:t>David Bowie</a:t>
          </a:r>
        </a:p>
        <a:p>
          <a:pPr marL="114300" lvl="1" indent="-114300" algn="l" defTabSz="533400">
            <a:lnSpc>
              <a:spcPct val="90000"/>
            </a:lnSpc>
            <a:spcBef>
              <a:spcPct val="0"/>
            </a:spcBef>
            <a:spcAft>
              <a:spcPct val="15000"/>
            </a:spcAft>
            <a:buChar char="•"/>
          </a:pPr>
          <a:r>
            <a:rPr lang="en-US" sz="1200" kern="1200" dirty="0"/>
            <a:t>Billie </a:t>
          </a:r>
          <a:r>
            <a:rPr lang="en-US" sz="1200" kern="1200" dirty="0" err="1"/>
            <a:t>Eilish</a:t>
          </a:r>
          <a:endParaRPr lang="en-US" sz="1200" kern="1200" dirty="0"/>
        </a:p>
        <a:p>
          <a:pPr marL="114300" lvl="1" indent="-114300" algn="l" defTabSz="533400">
            <a:lnSpc>
              <a:spcPct val="90000"/>
            </a:lnSpc>
            <a:spcBef>
              <a:spcPct val="0"/>
            </a:spcBef>
            <a:spcAft>
              <a:spcPct val="15000"/>
            </a:spcAft>
            <a:buChar char="•"/>
          </a:pPr>
          <a:r>
            <a:rPr lang="en-US" sz="1200" kern="1200" dirty="0"/>
            <a:t>Chappell Roan</a:t>
          </a:r>
        </a:p>
        <a:p>
          <a:pPr marL="114300" lvl="1" indent="-114300" algn="l" defTabSz="533400">
            <a:lnSpc>
              <a:spcPct val="90000"/>
            </a:lnSpc>
            <a:spcBef>
              <a:spcPct val="0"/>
            </a:spcBef>
            <a:spcAft>
              <a:spcPct val="15000"/>
            </a:spcAft>
            <a:buChar char="•"/>
          </a:pPr>
          <a:r>
            <a:rPr lang="en-US" sz="1200" kern="1200" dirty="0"/>
            <a:t>Troye Sivan</a:t>
          </a:r>
        </a:p>
        <a:p>
          <a:pPr marL="114300" lvl="1" indent="-114300" algn="l" defTabSz="533400">
            <a:lnSpc>
              <a:spcPct val="90000"/>
            </a:lnSpc>
            <a:spcBef>
              <a:spcPct val="0"/>
            </a:spcBef>
            <a:spcAft>
              <a:spcPct val="15000"/>
            </a:spcAft>
            <a:buChar char="•"/>
          </a:pPr>
          <a:r>
            <a:rPr lang="en-US" sz="1200" kern="1200" dirty="0"/>
            <a:t>Big </a:t>
          </a:r>
          <a:r>
            <a:rPr lang="en-US" sz="1200" kern="1200" dirty="0" err="1"/>
            <a:t>Freedia</a:t>
          </a:r>
          <a:endParaRPr lang="en-US" sz="1200" kern="1200" dirty="0"/>
        </a:p>
        <a:p>
          <a:pPr marL="114300" lvl="1" indent="-114300" algn="l" defTabSz="533400">
            <a:lnSpc>
              <a:spcPct val="90000"/>
            </a:lnSpc>
            <a:spcBef>
              <a:spcPct val="0"/>
            </a:spcBef>
            <a:spcAft>
              <a:spcPct val="15000"/>
            </a:spcAft>
            <a:buChar char="•"/>
          </a:pPr>
          <a:r>
            <a:rPr lang="en-US" sz="1200" kern="1200" dirty="0"/>
            <a:t>Rufus Wainwright</a:t>
          </a:r>
        </a:p>
        <a:p>
          <a:pPr marL="114300" lvl="1" indent="-114300" algn="l" defTabSz="533400">
            <a:lnSpc>
              <a:spcPct val="90000"/>
            </a:lnSpc>
            <a:spcBef>
              <a:spcPct val="0"/>
            </a:spcBef>
            <a:spcAft>
              <a:spcPct val="15000"/>
            </a:spcAft>
            <a:buChar char="•"/>
          </a:pPr>
          <a:r>
            <a:rPr lang="en-US" sz="1200" kern="1200" dirty="0"/>
            <a:t>SOPHIE</a:t>
          </a:r>
        </a:p>
        <a:p>
          <a:pPr marL="114300" lvl="1" indent="-114300" algn="l" defTabSz="533400">
            <a:lnSpc>
              <a:spcPct val="90000"/>
            </a:lnSpc>
            <a:spcBef>
              <a:spcPct val="0"/>
            </a:spcBef>
            <a:spcAft>
              <a:spcPct val="15000"/>
            </a:spcAft>
            <a:buChar char="•"/>
          </a:pPr>
          <a:r>
            <a:rPr lang="en-US" sz="1200" kern="1200" dirty="0"/>
            <a:t>Omar Apollo</a:t>
          </a:r>
        </a:p>
        <a:p>
          <a:pPr marL="114300" lvl="1" indent="-114300" algn="l" defTabSz="533400">
            <a:lnSpc>
              <a:spcPct val="90000"/>
            </a:lnSpc>
            <a:spcBef>
              <a:spcPct val="0"/>
            </a:spcBef>
            <a:spcAft>
              <a:spcPct val="15000"/>
            </a:spcAft>
            <a:buChar char="•"/>
          </a:pPr>
          <a:r>
            <a:rPr lang="en-US" sz="1200" kern="1200" dirty="0"/>
            <a:t>Ricky Martin</a:t>
          </a:r>
        </a:p>
        <a:p>
          <a:pPr marL="114300" lvl="1" indent="-114300" algn="l" defTabSz="533400">
            <a:lnSpc>
              <a:spcPct val="90000"/>
            </a:lnSpc>
            <a:spcBef>
              <a:spcPct val="0"/>
            </a:spcBef>
            <a:spcAft>
              <a:spcPct val="15000"/>
            </a:spcAft>
            <a:buChar char="•"/>
          </a:pPr>
          <a:r>
            <a:rPr lang="en-US" sz="1200" kern="1200" dirty="0"/>
            <a:t>Tracy Chapman</a:t>
          </a:r>
        </a:p>
        <a:p>
          <a:pPr marL="114300" lvl="1" indent="-114300" algn="l" defTabSz="533400">
            <a:lnSpc>
              <a:spcPct val="90000"/>
            </a:lnSpc>
            <a:spcBef>
              <a:spcPct val="0"/>
            </a:spcBef>
            <a:spcAft>
              <a:spcPct val="15000"/>
            </a:spcAft>
            <a:buChar char="•"/>
          </a:pPr>
          <a:r>
            <a:rPr lang="en-US" sz="1200" kern="1200" dirty="0"/>
            <a:t>Sam Smith</a:t>
          </a:r>
        </a:p>
        <a:p>
          <a:pPr marL="114300" lvl="1" indent="-114300" algn="l" defTabSz="533400">
            <a:lnSpc>
              <a:spcPct val="90000"/>
            </a:lnSpc>
            <a:spcBef>
              <a:spcPct val="0"/>
            </a:spcBef>
            <a:spcAft>
              <a:spcPct val="15000"/>
            </a:spcAft>
            <a:buChar char="•"/>
          </a:pPr>
          <a:r>
            <a:rPr lang="en-US" sz="1200" kern="1200" dirty="0"/>
            <a:t>MUNA</a:t>
          </a:r>
        </a:p>
      </dsp:txBody>
      <dsp:txXfrm>
        <a:off x="3714477" y="531063"/>
        <a:ext cx="1627813" cy="3425760"/>
      </dsp:txXfrm>
    </dsp:sp>
    <dsp:sp modelId="{A1588255-05F6-4A8C-8B83-4909E94FE379}">
      <dsp:nvSpPr>
        <dsp:cNvPr id="0" name=""/>
        <dsp:cNvSpPr/>
      </dsp:nvSpPr>
      <dsp:spPr>
        <a:xfrm>
          <a:off x="5570184" y="185463"/>
          <a:ext cx="1627813" cy="34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Actors</a:t>
          </a:r>
        </a:p>
      </dsp:txBody>
      <dsp:txXfrm>
        <a:off x="5570184" y="185463"/>
        <a:ext cx="1627813" cy="345600"/>
      </dsp:txXfrm>
    </dsp:sp>
    <dsp:sp modelId="{3F05010E-966F-41AD-BC4C-4293CEB844FD}">
      <dsp:nvSpPr>
        <dsp:cNvPr id="0" name=""/>
        <dsp:cNvSpPr/>
      </dsp:nvSpPr>
      <dsp:spPr>
        <a:xfrm>
          <a:off x="5570184" y="531063"/>
          <a:ext cx="1627813" cy="34257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Sir Ian </a:t>
          </a:r>
          <a:r>
            <a:rPr lang="en-US" sz="1200" kern="1200" dirty="0" err="1"/>
            <a:t>McKellan</a:t>
          </a:r>
          <a:endParaRPr lang="en-US" sz="1200" kern="1200" dirty="0"/>
        </a:p>
        <a:p>
          <a:pPr marL="114300" lvl="1" indent="-114300" algn="l" defTabSz="533400">
            <a:lnSpc>
              <a:spcPct val="90000"/>
            </a:lnSpc>
            <a:spcBef>
              <a:spcPct val="0"/>
            </a:spcBef>
            <a:spcAft>
              <a:spcPct val="15000"/>
            </a:spcAft>
            <a:buChar char="•"/>
          </a:pPr>
          <a:r>
            <a:rPr lang="en-US" sz="1200" kern="1200" dirty="0"/>
            <a:t>Laverne Cox</a:t>
          </a:r>
        </a:p>
        <a:p>
          <a:pPr marL="114300" lvl="1" indent="-114300" algn="l" defTabSz="533400">
            <a:lnSpc>
              <a:spcPct val="90000"/>
            </a:lnSpc>
            <a:spcBef>
              <a:spcPct val="0"/>
            </a:spcBef>
            <a:spcAft>
              <a:spcPct val="15000"/>
            </a:spcAft>
            <a:buChar char="•"/>
          </a:pPr>
          <a:r>
            <a:rPr lang="en-US" sz="1200" kern="1200" dirty="0"/>
            <a:t>Sophia Bush</a:t>
          </a:r>
        </a:p>
        <a:p>
          <a:pPr marL="114300" lvl="1" indent="-114300" algn="l" defTabSz="533400">
            <a:lnSpc>
              <a:spcPct val="90000"/>
            </a:lnSpc>
            <a:spcBef>
              <a:spcPct val="0"/>
            </a:spcBef>
            <a:spcAft>
              <a:spcPct val="15000"/>
            </a:spcAft>
            <a:buChar char="•"/>
          </a:pPr>
          <a:r>
            <a:rPr lang="en-US" sz="1200" kern="1200" dirty="0"/>
            <a:t>Ezra Miller</a:t>
          </a:r>
        </a:p>
        <a:p>
          <a:pPr marL="114300" lvl="1" indent="-114300" algn="l" defTabSz="533400">
            <a:lnSpc>
              <a:spcPct val="90000"/>
            </a:lnSpc>
            <a:spcBef>
              <a:spcPct val="0"/>
            </a:spcBef>
            <a:spcAft>
              <a:spcPct val="15000"/>
            </a:spcAft>
            <a:buChar char="•"/>
          </a:pPr>
          <a:r>
            <a:rPr lang="en-US" sz="1200" kern="1200" dirty="0"/>
            <a:t>Kit Connor</a:t>
          </a:r>
        </a:p>
        <a:p>
          <a:pPr marL="114300" lvl="1" indent="-114300" algn="l" defTabSz="533400">
            <a:lnSpc>
              <a:spcPct val="90000"/>
            </a:lnSpc>
            <a:spcBef>
              <a:spcPct val="0"/>
            </a:spcBef>
            <a:spcAft>
              <a:spcPct val="15000"/>
            </a:spcAft>
            <a:buChar char="•"/>
          </a:pPr>
          <a:r>
            <a:rPr lang="en-US" sz="1200" kern="1200" dirty="0"/>
            <a:t>Aubrey Plaza</a:t>
          </a:r>
        </a:p>
        <a:p>
          <a:pPr marL="114300" lvl="1" indent="-114300" algn="l" defTabSz="533400">
            <a:lnSpc>
              <a:spcPct val="90000"/>
            </a:lnSpc>
            <a:spcBef>
              <a:spcPct val="0"/>
            </a:spcBef>
            <a:spcAft>
              <a:spcPct val="15000"/>
            </a:spcAft>
            <a:buChar char="•"/>
          </a:pPr>
          <a:r>
            <a:rPr lang="en-US" sz="1200" kern="1200" dirty="0"/>
            <a:t>Ben Platt</a:t>
          </a:r>
        </a:p>
        <a:p>
          <a:pPr marL="114300" lvl="1" indent="-114300" algn="l" defTabSz="533400">
            <a:lnSpc>
              <a:spcPct val="90000"/>
            </a:lnSpc>
            <a:spcBef>
              <a:spcPct val="0"/>
            </a:spcBef>
            <a:spcAft>
              <a:spcPct val="15000"/>
            </a:spcAft>
            <a:buChar char="•"/>
          </a:pPr>
          <a:r>
            <a:rPr lang="en-US" sz="1200" kern="1200" dirty="0"/>
            <a:t>Billy Eichner</a:t>
          </a:r>
        </a:p>
        <a:p>
          <a:pPr marL="114300" lvl="1" indent="-114300" algn="l" defTabSz="533400">
            <a:lnSpc>
              <a:spcPct val="90000"/>
            </a:lnSpc>
            <a:spcBef>
              <a:spcPct val="0"/>
            </a:spcBef>
            <a:spcAft>
              <a:spcPct val="15000"/>
            </a:spcAft>
            <a:buChar char="•"/>
          </a:pPr>
          <a:r>
            <a:rPr lang="en-US" sz="1200" kern="1200" dirty="0"/>
            <a:t>Brandon Flynn</a:t>
          </a:r>
        </a:p>
        <a:p>
          <a:pPr marL="114300" lvl="1" indent="-114300" algn="l" defTabSz="533400">
            <a:lnSpc>
              <a:spcPct val="90000"/>
            </a:lnSpc>
            <a:spcBef>
              <a:spcPct val="0"/>
            </a:spcBef>
            <a:spcAft>
              <a:spcPct val="15000"/>
            </a:spcAft>
            <a:buChar char="•"/>
          </a:pPr>
          <a:r>
            <a:rPr lang="en-US" sz="1200" kern="1200" dirty="0"/>
            <a:t>Clea DuVall</a:t>
          </a:r>
        </a:p>
        <a:p>
          <a:pPr marL="114300" lvl="1" indent="-114300" algn="l" defTabSz="533400">
            <a:lnSpc>
              <a:spcPct val="90000"/>
            </a:lnSpc>
            <a:spcBef>
              <a:spcPct val="0"/>
            </a:spcBef>
            <a:spcAft>
              <a:spcPct val="15000"/>
            </a:spcAft>
            <a:buChar char="•"/>
          </a:pPr>
          <a:r>
            <a:rPr lang="en-US" sz="1200" kern="1200" dirty="0"/>
            <a:t>Colman Domingo</a:t>
          </a:r>
        </a:p>
        <a:p>
          <a:pPr marL="114300" lvl="1" indent="-114300" algn="l" defTabSz="533400">
            <a:lnSpc>
              <a:spcPct val="90000"/>
            </a:lnSpc>
            <a:spcBef>
              <a:spcPct val="0"/>
            </a:spcBef>
            <a:spcAft>
              <a:spcPct val="15000"/>
            </a:spcAft>
            <a:buChar char="•"/>
          </a:pPr>
          <a:r>
            <a:rPr lang="en-US" sz="1200" kern="1200" dirty="0"/>
            <a:t>Cynthia </a:t>
          </a:r>
          <a:r>
            <a:rPr lang="en-US" sz="1200" kern="1200" dirty="0" err="1"/>
            <a:t>Erivo</a:t>
          </a:r>
          <a:endParaRPr lang="en-US" sz="1200" kern="1200" dirty="0"/>
        </a:p>
        <a:p>
          <a:pPr marL="114300" lvl="1" indent="-114300" algn="l" defTabSz="533400">
            <a:lnSpc>
              <a:spcPct val="90000"/>
            </a:lnSpc>
            <a:spcBef>
              <a:spcPct val="0"/>
            </a:spcBef>
            <a:spcAft>
              <a:spcPct val="15000"/>
            </a:spcAft>
            <a:buChar char="•"/>
          </a:pPr>
          <a:r>
            <a:rPr lang="en-US" sz="1200" kern="1200" dirty="0"/>
            <a:t>Dan Levy</a:t>
          </a:r>
        </a:p>
        <a:p>
          <a:pPr marL="114300" lvl="1" indent="-114300" algn="l" defTabSz="533400">
            <a:lnSpc>
              <a:spcPct val="90000"/>
            </a:lnSpc>
            <a:spcBef>
              <a:spcPct val="0"/>
            </a:spcBef>
            <a:spcAft>
              <a:spcPct val="15000"/>
            </a:spcAft>
            <a:buChar char="•"/>
          </a:pPr>
          <a:r>
            <a:rPr lang="en-US" sz="1200" kern="1200" dirty="0"/>
            <a:t>Cynthia Nixon</a:t>
          </a:r>
        </a:p>
        <a:p>
          <a:pPr marL="114300" lvl="1" indent="-114300" algn="l" defTabSz="533400">
            <a:lnSpc>
              <a:spcPct val="90000"/>
            </a:lnSpc>
            <a:spcBef>
              <a:spcPct val="0"/>
            </a:spcBef>
            <a:spcAft>
              <a:spcPct val="15000"/>
            </a:spcAft>
            <a:buChar char="•"/>
          </a:pPr>
          <a:r>
            <a:rPr lang="en-US" sz="1200" kern="1200" dirty="0"/>
            <a:t>Nava Mau</a:t>
          </a:r>
        </a:p>
      </dsp:txBody>
      <dsp:txXfrm>
        <a:off x="5570184" y="531063"/>
        <a:ext cx="1627813" cy="3425760"/>
      </dsp:txXfrm>
    </dsp:sp>
    <dsp:sp modelId="{305B98EB-401D-4B6E-B6B8-104A3E156948}">
      <dsp:nvSpPr>
        <dsp:cNvPr id="0" name=""/>
        <dsp:cNvSpPr/>
      </dsp:nvSpPr>
      <dsp:spPr>
        <a:xfrm>
          <a:off x="7425891" y="185463"/>
          <a:ext cx="1627813" cy="34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Artists/Designers</a:t>
          </a:r>
        </a:p>
      </dsp:txBody>
      <dsp:txXfrm>
        <a:off x="7425891" y="185463"/>
        <a:ext cx="1627813" cy="345600"/>
      </dsp:txXfrm>
    </dsp:sp>
    <dsp:sp modelId="{042CD63F-2952-4EB7-909A-6ED33D2B50D1}">
      <dsp:nvSpPr>
        <dsp:cNvPr id="0" name=""/>
        <dsp:cNvSpPr/>
      </dsp:nvSpPr>
      <dsp:spPr>
        <a:xfrm>
          <a:off x="7425891" y="531063"/>
          <a:ext cx="1627813" cy="34257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Keith Haring</a:t>
          </a:r>
        </a:p>
        <a:p>
          <a:pPr marL="114300" lvl="1" indent="-114300" algn="l" defTabSz="533400">
            <a:lnSpc>
              <a:spcPct val="90000"/>
            </a:lnSpc>
            <a:spcBef>
              <a:spcPct val="0"/>
            </a:spcBef>
            <a:spcAft>
              <a:spcPct val="15000"/>
            </a:spcAft>
            <a:buChar char="•"/>
          </a:pPr>
          <a:r>
            <a:rPr lang="en-US" sz="1200" kern="1200" dirty="0"/>
            <a:t>Jean-Michel Basquiat</a:t>
          </a:r>
        </a:p>
        <a:p>
          <a:pPr marL="114300" lvl="1" indent="-114300" algn="l" defTabSz="533400">
            <a:lnSpc>
              <a:spcPct val="90000"/>
            </a:lnSpc>
            <a:spcBef>
              <a:spcPct val="0"/>
            </a:spcBef>
            <a:spcAft>
              <a:spcPct val="15000"/>
            </a:spcAft>
            <a:buChar char="•"/>
          </a:pPr>
          <a:r>
            <a:rPr lang="en-US" sz="1200" kern="1200" dirty="0" err="1"/>
            <a:t>Carvaggio</a:t>
          </a:r>
          <a:endParaRPr lang="en-US" sz="1200" kern="1200" dirty="0"/>
        </a:p>
        <a:p>
          <a:pPr marL="114300" lvl="1" indent="-114300" algn="l" defTabSz="533400">
            <a:lnSpc>
              <a:spcPct val="90000"/>
            </a:lnSpc>
            <a:spcBef>
              <a:spcPct val="0"/>
            </a:spcBef>
            <a:spcAft>
              <a:spcPct val="15000"/>
            </a:spcAft>
            <a:buChar char="•"/>
          </a:pPr>
          <a:r>
            <a:rPr lang="en-US" sz="1200" kern="1200" dirty="0"/>
            <a:t>Jean Cocteau</a:t>
          </a:r>
        </a:p>
        <a:p>
          <a:pPr marL="114300" lvl="1" indent="-114300" algn="l" defTabSz="533400">
            <a:lnSpc>
              <a:spcPct val="90000"/>
            </a:lnSpc>
            <a:spcBef>
              <a:spcPct val="0"/>
            </a:spcBef>
            <a:spcAft>
              <a:spcPct val="15000"/>
            </a:spcAft>
            <a:buChar char="•"/>
          </a:pPr>
          <a:r>
            <a:rPr lang="en-US" sz="1200" kern="1200" dirty="0"/>
            <a:t>Donatello</a:t>
          </a:r>
        </a:p>
        <a:p>
          <a:pPr marL="114300" lvl="1" indent="-114300" algn="l" defTabSz="533400">
            <a:lnSpc>
              <a:spcPct val="90000"/>
            </a:lnSpc>
            <a:spcBef>
              <a:spcPct val="0"/>
            </a:spcBef>
            <a:spcAft>
              <a:spcPct val="15000"/>
            </a:spcAft>
            <a:buChar char="•"/>
          </a:pPr>
          <a:r>
            <a:rPr lang="en-US" sz="1200" kern="1200" dirty="0"/>
            <a:t>Marie </a:t>
          </a:r>
          <a:r>
            <a:rPr lang="en-US" sz="1200" kern="1200" dirty="0" err="1"/>
            <a:t>H</a:t>
          </a:r>
          <a:r>
            <a:rPr lang="en-US" sz="1200" b="0" i="0" kern="1200" dirty="0" err="1"/>
            <a:t>ø</a:t>
          </a:r>
          <a:r>
            <a:rPr lang="en-US" sz="1200" kern="1200" dirty="0" err="1"/>
            <a:t>eg</a:t>
          </a:r>
          <a:endParaRPr lang="en-US" sz="1200" kern="1200" dirty="0"/>
        </a:p>
        <a:p>
          <a:pPr marL="114300" lvl="1" indent="-114300" algn="l" defTabSz="533400">
            <a:lnSpc>
              <a:spcPct val="90000"/>
            </a:lnSpc>
            <a:spcBef>
              <a:spcPct val="0"/>
            </a:spcBef>
            <a:spcAft>
              <a:spcPct val="15000"/>
            </a:spcAft>
            <a:buChar char="•"/>
          </a:pPr>
          <a:r>
            <a:rPr lang="en-US" sz="1200" kern="1200" dirty="0"/>
            <a:t>Frida Kahlo</a:t>
          </a:r>
        </a:p>
        <a:p>
          <a:pPr marL="114300" lvl="1" indent="-114300" algn="l" defTabSz="533400">
            <a:lnSpc>
              <a:spcPct val="90000"/>
            </a:lnSpc>
            <a:spcBef>
              <a:spcPct val="0"/>
            </a:spcBef>
            <a:spcAft>
              <a:spcPct val="15000"/>
            </a:spcAft>
            <a:buChar char="•"/>
          </a:pPr>
          <a:r>
            <a:rPr lang="en-US" sz="1200" kern="1200" dirty="0"/>
            <a:t>Michelangelo</a:t>
          </a:r>
        </a:p>
        <a:p>
          <a:pPr marL="114300" lvl="1" indent="-114300" algn="l" defTabSz="533400">
            <a:lnSpc>
              <a:spcPct val="90000"/>
            </a:lnSpc>
            <a:spcBef>
              <a:spcPct val="0"/>
            </a:spcBef>
            <a:spcAft>
              <a:spcPct val="15000"/>
            </a:spcAft>
            <a:buChar char="•"/>
          </a:pPr>
          <a:r>
            <a:rPr lang="en-US" sz="1200" kern="1200" dirty="0"/>
            <a:t>Andy Warhol</a:t>
          </a:r>
        </a:p>
        <a:p>
          <a:pPr marL="114300" lvl="1" indent="-114300" algn="l" defTabSz="533400">
            <a:lnSpc>
              <a:spcPct val="90000"/>
            </a:lnSpc>
            <a:spcBef>
              <a:spcPct val="0"/>
            </a:spcBef>
            <a:spcAft>
              <a:spcPct val="15000"/>
            </a:spcAft>
            <a:buChar char="•"/>
          </a:pPr>
          <a:r>
            <a:rPr lang="en-US" sz="1200" kern="1200" dirty="0"/>
            <a:t>Bob Mackie</a:t>
          </a:r>
        </a:p>
        <a:p>
          <a:pPr marL="114300" lvl="1" indent="-114300" algn="l" defTabSz="533400">
            <a:lnSpc>
              <a:spcPct val="90000"/>
            </a:lnSpc>
            <a:spcBef>
              <a:spcPct val="0"/>
            </a:spcBef>
            <a:spcAft>
              <a:spcPct val="15000"/>
            </a:spcAft>
            <a:buChar char="•"/>
          </a:pPr>
          <a:r>
            <a:rPr lang="en-US" sz="1200" kern="1200" dirty="0"/>
            <a:t>Marie Laurencin</a:t>
          </a:r>
        </a:p>
        <a:p>
          <a:pPr marL="114300" lvl="1" indent="-114300" algn="l" defTabSz="533400">
            <a:lnSpc>
              <a:spcPct val="90000"/>
            </a:lnSpc>
            <a:spcBef>
              <a:spcPct val="0"/>
            </a:spcBef>
            <a:spcAft>
              <a:spcPct val="15000"/>
            </a:spcAft>
            <a:buChar char="•"/>
          </a:pPr>
          <a:r>
            <a:rPr lang="en-US" sz="1200" kern="1200" dirty="0"/>
            <a:t>Mickalene Thomas</a:t>
          </a:r>
        </a:p>
        <a:p>
          <a:pPr marL="114300" lvl="1" indent="-114300" algn="l" defTabSz="533400">
            <a:lnSpc>
              <a:spcPct val="90000"/>
            </a:lnSpc>
            <a:spcBef>
              <a:spcPct val="0"/>
            </a:spcBef>
            <a:spcAft>
              <a:spcPct val="15000"/>
            </a:spcAft>
            <a:buChar char="•"/>
          </a:pPr>
          <a:endParaRPr lang="en-US" sz="1200" kern="1200" dirty="0"/>
        </a:p>
      </dsp:txBody>
      <dsp:txXfrm>
        <a:off x="7425891" y="531063"/>
        <a:ext cx="1627813" cy="3425760"/>
      </dsp:txXfrm>
    </dsp:sp>
    <dsp:sp modelId="{B1A1E800-128A-4072-8194-C36855FFE28B}">
      <dsp:nvSpPr>
        <dsp:cNvPr id="0" name=""/>
        <dsp:cNvSpPr/>
      </dsp:nvSpPr>
      <dsp:spPr>
        <a:xfrm>
          <a:off x="9281598" y="185463"/>
          <a:ext cx="1627813" cy="34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Authors</a:t>
          </a:r>
        </a:p>
      </dsp:txBody>
      <dsp:txXfrm>
        <a:off x="9281598" y="185463"/>
        <a:ext cx="1627813" cy="345600"/>
      </dsp:txXfrm>
    </dsp:sp>
    <dsp:sp modelId="{E0D0558E-4830-434C-A400-CDCBF540E375}">
      <dsp:nvSpPr>
        <dsp:cNvPr id="0" name=""/>
        <dsp:cNvSpPr/>
      </dsp:nvSpPr>
      <dsp:spPr>
        <a:xfrm>
          <a:off x="9281598" y="531063"/>
          <a:ext cx="1627813" cy="34257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Oscar Wilde</a:t>
          </a:r>
        </a:p>
        <a:p>
          <a:pPr marL="114300" lvl="1" indent="-114300" algn="l" defTabSz="533400">
            <a:lnSpc>
              <a:spcPct val="90000"/>
            </a:lnSpc>
            <a:spcBef>
              <a:spcPct val="0"/>
            </a:spcBef>
            <a:spcAft>
              <a:spcPct val="15000"/>
            </a:spcAft>
            <a:buChar char="•"/>
          </a:pPr>
          <a:r>
            <a:rPr lang="en-US" sz="1200" kern="1200" dirty="0"/>
            <a:t>Audre Lorde</a:t>
          </a:r>
        </a:p>
        <a:p>
          <a:pPr marL="114300" lvl="1" indent="-114300" algn="l" defTabSz="533400">
            <a:lnSpc>
              <a:spcPct val="90000"/>
            </a:lnSpc>
            <a:spcBef>
              <a:spcPct val="0"/>
            </a:spcBef>
            <a:spcAft>
              <a:spcPct val="15000"/>
            </a:spcAft>
            <a:buChar char="•"/>
          </a:pPr>
          <a:r>
            <a:rPr lang="en-US" sz="1200" kern="1200" dirty="0"/>
            <a:t>Ocean Vuong</a:t>
          </a:r>
        </a:p>
        <a:p>
          <a:pPr marL="114300" lvl="1" indent="-114300" algn="l" defTabSz="533400">
            <a:lnSpc>
              <a:spcPct val="90000"/>
            </a:lnSpc>
            <a:spcBef>
              <a:spcPct val="0"/>
            </a:spcBef>
            <a:spcAft>
              <a:spcPct val="15000"/>
            </a:spcAft>
            <a:buChar char="•"/>
          </a:pPr>
          <a:r>
            <a:rPr lang="en-US" sz="1200" kern="1200" dirty="0"/>
            <a:t>Alice Walker</a:t>
          </a:r>
        </a:p>
        <a:p>
          <a:pPr marL="114300" lvl="1" indent="-114300" algn="l" defTabSz="533400">
            <a:lnSpc>
              <a:spcPct val="90000"/>
            </a:lnSpc>
            <a:spcBef>
              <a:spcPct val="0"/>
            </a:spcBef>
            <a:spcAft>
              <a:spcPct val="15000"/>
            </a:spcAft>
            <a:buChar char="•"/>
          </a:pPr>
          <a:r>
            <a:rPr lang="en-US" sz="1200" kern="1200" dirty="0"/>
            <a:t>Alison Bechdel</a:t>
          </a:r>
        </a:p>
        <a:p>
          <a:pPr marL="114300" lvl="1" indent="-114300" algn="l" defTabSz="533400">
            <a:lnSpc>
              <a:spcPct val="90000"/>
            </a:lnSpc>
            <a:spcBef>
              <a:spcPct val="0"/>
            </a:spcBef>
            <a:spcAft>
              <a:spcPct val="15000"/>
            </a:spcAft>
            <a:buChar char="•"/>
          </a:pPr>
          <a:r>
            <a:rPr lang="en-US" sz="1200" kern="1200" dirty="0"/>
            <a:t>James Baldwin</a:t>
          </a:r>
        </a:p>
        <a:p>
          <a:pPr marL="114300" lvl="1" indent="-114300" algn="l" defTabSz="533400">
            <a:lnSpc>
              <a:spcPct val="90000"/>
            </a:lnSpc>
            <a:spcBef>
              <a:spcPct val="0"/>
            </a:spcBef>
            <a:spcAft>
              <a:spcPct val="15000"/>
            </a:spcAft>
            <a:buChar char="•"/>
          </a:pPr>
          <a:r>
            <a:rPr lang="en-US" sz="1200" kern="1200" dirty="0"/>
            <a:t>Virginia Woolf</a:t>
          </a:r>
        </a:p>
        <a:p>
          <a:pPr marL="114300" lvl="1" indent="-114300" algn="l" defTabSz="533400">
            <a:lnSpc>
              <a:spcPct val="90000"/>
            </a:lnSpc>
            <a:spcBef>
              <a:spcPct val="0"/>
            </a:spcBef>
            <a:spcAft>
              <a:spcPct val="15000"/>
            </a:spcAft>
            <a:buChar char="•"/>
          </a:pPr>
          <a:r>
            <a:rPr lang="en-US" sz="1200" kern="1200" dirty="0"/>
            <a:t>Judith Butler</a:t>
          </a:r>
        </a:p>
        <a:p>
          <a:pPr marL="114300" lvl="1" indent="-114300" algn="l" defTabSz="533400">
            <a:lnSpc>
              <a:spcPct val="90000"/>
            </a:lnSpc>
            <a:spcBef>
              <a:spcPct val="0"/>
            </a:spcBef>
            <a:spcAft>
              <a:spcPct val="15000"/>
            </a:spcAft>
            <a:buChar char="•"/>
          </a:pPr>
          <a:r>
            <a:rPr lang="en-US" sz="1200" kern="1200" dirty="0"/>
            <a:t>Yukio Mishima</a:t>
          </a:r>
        </a:p>
        <a:p>
          <a:pPr marL="114300" lvl="1" indent="-114300" algn="l" defTabSz="533400">
            <a:lnSpc>
              <a:spcPct val="90000"/>
            </a:lnSpc>
            <a:spcBef>
              <a:spcPct val="0"/>
            </a:spcBef>
            <a:spcAft>
              <a:spcPct val="15000"/>
            </a:spcAft>
            <a:buChar char="•"/>
          </a:pPr>
          <a:r>
            <a:rPr lang="en-US" sz="1200" kern="1200" dirty="0"/>
            <a:t>Kate Bornstein</a:t>
          </a:r>
        </a:p>
        <a:p>
          <a:pPr marL="114300" lvl="1" indent="-114300" algn="l" defTabSz="533400">
            <a:lnSpc>
              <a:spcPct val="90000"/>
            </a:lnSpc>
            <a:spcBef>
              <a:spcPct val="0"/>
            </a:spcBef>
            <a:spcAft>
              <a:spcPct val="15000"/>
            </a:spcAft>
            <a:buChar char="•"/>
          </a:pPr>
          <a:r>
            <a:rPr lang="en-US" sz="1200" kern="1200" dirty="0"/>
            <a:t>Langston Hughes</a:t>
          </a:r>
        </a:p>
        <a:p>
          <a:pPr marL="114300" lvl="1" indent="-114300" algn="l" defTabSz="533400">
            <a:lnSpc>
              <a:spcPct val="90000"/>
            </a:lnSpc>
            <a:spcBef>
              <a:spcPct val="0"/>
            </a:spcBef>
            <a:spcAft>
              <a:spcPct val="15000"/>
            </a:spcAft>
            <a:buChar char="•"/>
          </a:pPr>
          <a:r>
            <a:rPr lang="en-US" sz="1200" kern="1200" dirty="0"/>
            <a:t>Emily Dickinson</a:t>
          </a:r>
        </a:p>
        <a:p>
          <a:pPr marL="114300" lvl="1" indent="-114300" algn="l" defTabSz="533400">
            <a:lnSpc>
              <a:spcPct val="90000"/>
            </a:lnSpc>
            <a:spcBef>
              <a:spcPct val="0"/>
            </a:spcBef>
            <a:spcAft>
              <a:spcPct val="15000"/>
            </a:spcAft>
            <a:buChar char="•"/>
          </a:pPr>
          <a:r>
            <a:rPr lang="en-US" sz="1200" kern="1200" dirty="0"/>
            <a:t>Louisa May Alcott</a:t>
          </a:r>
        </a:p>
        <a:p>
          <a:pPr marL="114300" lvl="1" indent="-114300" algn="l" defTabSz="533400">
            <a:lnSpc>
              <a:spcPct val="90000"/>
            </a:lnSpc>
            <a:spcBef>
              <a:spcPct val="0"/>
            </a:spcBef>
            <a:spcAft>
              <a:spcPct val="15000"/>
            </a:spcAft>
            <a:buChar char="•"/>
          </a:pPr>
          <a:r>
            <a:rPr lang="en-US" sz="1200" kern="1200" dirty="0"/>
            <a:t>Sylvia Plath</a:t>
          </a:r>
        </a:p>
      </dsp:txBody>
      <dsp:txXfrm>
        <a:off x="9281598" y="531063"/>
        <a:ext cx="1627813" cy="34257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1" tIns="48326" rIns="96651" bIns="48326"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8"/>
          </a:xfrm>
          <a:prstGeom prst="rect">
            <a:avLst/>
          </a:prstGeom>
        </p:spPr>
        <p:txBody>
          <a:bodyPr vert="horz" lIns="96651" tIns="48326" rIns="96651" bIns="48326" rtlCol="0"/>
          <a:lstStyle>
            <a:lvl1pPr algn="r">
              <a:defRPr sz="1200"/>
            </a:lvl1pPr>
          </a:lstStyle>
          <a:p>
            <a:fld id="{DBB6832E-8820-FD47-A2FA-4CB0641517D4}" type="datetimeFigureOut">
              <a:rPr lang="en-US" smtClean="0"/>
              <a:t>10/17/24</a:t>
            </a:fld>
            <a:endParaRPr lang="en-US"/>
          </a:p>
        </p:txBody>
      </p:sp>
      <p:sp>
        <p:nvSpPr>
          <p:cNvPr id="4" name="Footer Placeholder 3"/>
          <p:cNvSpPr>
            <a:spLocks noGrp="1"/>
          </p:cNvSpPr>
          <p:nvPr>
            <p:ph type="ftr" sz="quarter" idx="2"/>
          </p:nvPr>
        </p:nvSpPr>
        <p:spPr>
          <a:xfrm>
            <a:off x="0" y="9119475"/>
            <a:ext cx="3169920" cy="481727"/>
          </a:xfrm>
          <a:prstGeom prst="rect">
            <a:avLst/>
          </a:prstGeom>
        </p:spPr>
        <p:txBody>
          <a:bodyPr vert="horz" lIns="96651" tIns="48326" rIns="96651" bIns="48326"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7"/>
          </a:xfrm>
          <a:prstGeom prst="rect">
            <a:avLst/>
          </a:prstGeom>
        </p:spPr>
        <p:txBody>
          <a:bodyPr vert="horz" lIns="96651" tIns="48326" rIns="96651" bIns="48326" rtlCol="0" anchor="b"/>
          <a:lstStyle>
            <a:lvl1pPr algn="r">
              <a:defRPr sz="1200"/>
            </a:lvl1pPr>
          </a:lstStyle>
          <a:p>
            <a:fld id="{3503BA01-7BCE-3348-B7D1-E8CB1F6C00B1}" type="slidenum">
              <a:rPr lang="en-US" smtClean="0"/>
              <a:t>‹#›</a:t>
            </a:fld>
            <a:endParaRPr lang="en-US"/>
          </a:p>
        </p:txBody>
      </p:sp>
    </p:spTree>
    <p:extLst>
      <p:ext uri="{BB962C8B-B14F-4D97-AF65-F5344CB8AC3E}">
        <p14:creationId xmlns:p14="http://schemas.microsoft.com/office/powerpoint/2010/main" val="1420570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1" tIns="48326" rIns="96651" bIns="48326" rtlCol="0"/>
          <a:lstStyle>
            <a:lvl1pPr algn="l">
              <a:defRPr sz="1200" b="0" i="0">
                <a:latin typeface="20 db" charset="0"/>
              </a:defRPr>
            </a:lvl1pPr>
          </a:lstStyle>
          <a:p>
            <a:endParaRPr lang="en-US" dirty="0"/>
          </a:p>
        </p:txBody>
      </p:sp>
      <p:sp>
        <p:nvSpPr>
          <p:cNvPr id="3" name="Date Placeholder 2"/>
          <p:cNvSpPr>
            <a:spLocks noGrp="1"/>
          </p:cNvSpPr>
          <p:nvPr>
            <p:ph type="dt" idx="1"/>
          </p:nvPr>
        </p:nvSpPr>
        <p:spPr>
          <a:xfrm>
            <a:off x="4143587" y="0"/>
            <a:ext cx="3169920" cy="481728"/>
          </a:xfrm>
          <a:prstGeom prst="rect">
            <a:avLst/>
          </a:prstGeom>
        </p:spPr>
        <p:txBody>
          <a:bodyPr vert="horz" lIns="96651" tIns="48326" rIns="96651" bIns="48326" rtlCol="0"/>
          <a:lstStyle>
            <a:lvl1pPr algn="r">
              <a:defRPr sz="1200" b="0" i="0">
                <a:latin typeface="20 db" charset="0"/>
              </a:defRPr>
            </a:lvl1pPr>
          </a:lstStyle>
          <a:p>
            <a:fld id="{CC217BA0-315D-174F-B890-48F013C6A778}" type="datetimeFigureOut">
              <a:rPr lang="en-US" smtClean="0"/>
              <a:pPr/>
              <a:t>10/17/24</a:t>
            </a:fld>
            <a:endParaRPr lang="en-US" dirty="0"/>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6651" tIns="48326" rIns="96651" bIns="48326" rtlCol="0" anchor="ctr"/>
          <a:lstStyle/>
          <a:p>
            <a:endParaRPr lang="en-US" dirty="0"/>
          </a:p>
        </p:txBody>
      </p:sp>
      <p:sp>
        <p:nvSpPr>
          <p:cNvPr id="5" name="Notes Placeholder 4"/>
          <p:cNvSpPr>
            <a:spLocks noGrp="1"/>
          </p:cNvSpPr>
          <p:nvPr>
            <p:ph type="body" sz="quarter" idx="3"/>
          </p:nvPr>
        </p:nvSpPr>
        <p:spPr>
          <a:xfrm>
            <a:off x="731520" y="4620578"/>
            <a:ext cx="5852160" cy="3780472"/>
          </a:xfrm>
          <a:prstGeom prst="rect">
            <a:avLst/>
          </a:prstGeom>
        </p:spPr>
        <p:txBody>
          <a:bodyPr vert="horz" lIns="96651" tIns="48326" rIns="96651" bIns="4832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1" tIns="48326" rIns="96651" bIns="48326" rtlCol="0" anchor="b"/>
          <a:lstStyle>
            <a:lvl1pPr algn="l">
              <a:defRPr sz="1200" b="0" i="0">
                <a:latin typeface="20 db" charset="0"/>
              </a:defRPr>
            </a:lvl1pPr>
          </a:lstStyle>
          <a:p>
            <a:endParaRPr lang="en-US" dirty="0"/>
          </a:p>
        </p:txBody>
      </p:sp>
      <p:sp>
        <p:nvSpPr>
          <p:cNvPr id="7" name="Slide Number Placeholder 6"/>
          <p:cNvSpPr>
            <a:spLocks noGrp="1"/>
          </p:cNvSpPr>
          <p:nvPr>
            <p:ph type="sldNum" sz="quarter" idx="5"/>
          </p:nvPr>
        </p:nvSpPr>
        <p:spPr>
          <a:xfrm>
            <a:off x="4143587" y="9119475"/>
            <a:ext cx="3169920" cy="481727"/>
          </a:xfrm>
          <a:prstGeom prst="rect">
            <a:avLst/>
          </a:prstGeom>
        </p:spPr>
        <p:txBody>
          <a:bodyPr vert="horz" lIns="96651" tIns="48326" rIns="96651" bIns="48326" rtlCol="0" anchor="b"/>
          <a:lstStyle>
            <a:lvl1pPr algn="r">
              <a:defRPr sz="1200" b="0" i="0">
                <a:latin typeface="20 db" charset="0"/>
              </a:defRPr>
            </a:lvl1pPr>
          </a:lstStyle>
          <a:p>
            <a:fld id="{D23D616E-FAFF-0246-8008-410B45D7CB1E}" type="slidenum">
              <a:rPr lang="en-US" smtClean="0"/>
              <a:pPr/>
              <a:t>‹#›</a:t>
            </a:fld>
            <a:endParaRPr lang="en-US" dirty="0"/>
          </a:p>
        </p:txBody>
      </p:sp>
    </p:spTree>
    <p:extLst>
      <p:ext uri="{BB962C8B-B14F-4D97-AF65-F5344CB8AC3E}">
        <p14:creationId xmlns:p14="http://schemas.microsoft.com/office/powerpoint/2010/main" val="1071079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20 db" charset="0"/>
        <a:ea typeface="+mn-ea"/>
        <a:cs typeface="+mn-cs"/>
      </a:defRPr>
    </a:lvl1pPr>
    <a:lvl2pPr marL="457200" algn="l" defTabSz="914400" rtl="0" eaLnBrk="1" latinLnBrk="0" hangingPunct="1">
      <a:defRPr sz="1200" b="0" i="0" kern="1200">
        <a:solidFill>
          <a:schemeClr val="tx1"/>
        </a:solidFill>
        <a:latin typeface="20 db" charset="0"/>
        <a:ea typeface="+mn-ea"/>
        <a:cs typeface="+mn-cs"/>
      </a:defRPr>
    </a:lvl2pPr>
    <a:lvl3pPr marL="914400" algn="l" defTabSz="914400" rtl="0" eaLnBrk="1" latinLnBrk="0" hangingPunct="1">
      <a:defRPr sz="1200" b="0" i="0" kern="1200">
        <a:solidFill>
          <a:schemeClr val="tx1"/>
        </a:solidFill>
        <a:latin typeface="20 db" charset="0"/>
        <a:ea typeface="+mn-ea"/>
        <a:cs typeface="+mn-cs"/>
      </a:defRPr>
    </a:lvl3pPr>
    <a:lvl4pPr marL="1371600" algn="l" defTabSz="914400" rtl="0" eaLnBrk="1" latinLnBrk="0" hangingPunct="1">
      <a:defRPr sz="1200" b="0" i="0" kern="1200">
        <a:solidFill>
          <a:schemeClr val="tx1"/>
        </a:solidFill>
        <a:latin typeface="20 db" charset="0"/>
        <a:ea typeface="+mn-ea"/>
        <a:cs typeface="+mn-cs"/>
      </a:defRPr>
    </a:lvl4pPr>
    <a:lvl5pPr marL="1828800" algn="l" defTabSz="914400" rtl="0" eaLnBrk="1" latinLnBrk="0" hangingPunct="1">
      <a:defRPr sz="1200" b="0" i="0" kern="1200">
        <a:solidFill>
          <a:schemeClr val="tx1"/>
        </a:solidFill>
        <a:latin typeface="20 db"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 many of you may consider the term ‘queer’ to be a slur or used in a pejorative sense. It still can be used negatively. However, it has since been reappropriated as a positive self-designation by gay or queer militants in the early 1990s. Today, it has been reclaimed by the community and can be used as a self-affirming umbrella term. As always, context is everything.</a:t>
            </a:r>
          </a:p>
          <a:p>
            <a:endParaRPr lang="en-US" dirty="0"/>
          </a:p>
        </p:txBody>
      </p:sp>
      <p:sp>
        <p:nvSpPr>
          <p:cNvPr id="4" name="Slide Number Placeholder 3"/>
          <p:cNvSpPr>
            <a:spLocks noGrp="1"/>
          </p:cNvSpPr>
          <p:nvPr>
            <p:ph type="sldNum" sz="quarter" idx="5"/>
          </p:nvPr>
        </p:nvSpPr>
        <p:spPr/>
        <p:txBody>
          <a:bodyPr/>
          <a:lstStyle/>
          <a:p>
            <a:fld id="{D23D616E-FAFF-0246-8008-410B45D7CB1E}" type="slidenum">
              <a:rPr lang="en-US" smtClean="0"/>
              <a:pPr/>
              <a:t>1</a:t>
            </a:fld>
            <a:endParaRPr lang="en-US" dirty="0"/>
          </a:p>
        </p:txBody>
      </p:sp>
    </p:spTree>
    <p:extLst>
      <p:ext uri="{BB962C8B-B14F-4D97-AF65-F5344CB8AC3E}">
        <p14:creationId xmlns:p14="http://schemas.microsoft.com/office/powerpoint/2010/main" val="265798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fast forward to the year of 1998, the year that I was born. It was also the year of the infamous hate crime murder of Matthew Shepard. Matthew Shepard was a 21-year-old college student at the University of Wyoming who had just met up with friends to plan LGBT awareness week on campus. Alone at a bar afterwards, he was lured by two men around the same age as him, who were pretending to be gay and planning to rob him in their truck. They took Matthew a mile out of town, tied him to a fence, beat him with the butt of a revolver, and left him there to die. He was found 18 hours later and died 5 days later in a hospital. The news of his death breaking sparked outrage across the nation. Vigils were held and tearful politicians and celebrities gathered on the steps of the US Capitol. At the time, this was considered the most heinous anti-LGBT hate crime publicly broadcast. It was over 10 years later in </a:t>
            </a:r>
            <a:r>
              <a:rPr lang="en-US" b="1" dirty="0"/>
              <a:t>2009</a:t>
            </a:r>
            <a:r>
              <a:rPr lang="en-US" dirty="0"/>
              <a:t>, when the Matthew Shepard and James Byrd Jr Hate Crimes Prevention Act was signed into law, criminalizing willful bodily injury when the crime was committed because of race, religion, nationality, sexual orientation, gender identity  or disability.</a:t>
            </a:r>
          </a:p>
          <a:p>
            <a:endParaRPr lang="en-US" dirty="0"/>
          </a:p>
          <a:p>
            <a:r>
              <a:rPr lang="en-US" dirty="0"/>
              <a:t>After that, it was 6 more years before the Supreme Court ruled in the 2015 Obergefell v. Hodges case that states were required to license and recognize same-sex marriage. At the time I was 16 and closeted, working at an all-boys sleepaway camp in New Hampshire with limited access to our cell phones. I remember the assistant director announcing the news at breakfast the next day and the dining hall erupting with cheers of support. I remember the feeling that maybe it was okay to be gay, although it took me much longer to say those words out loud. It wasn’t until my senior year at UMass Amherst when I started coming out to my close friends, and it took me at least a year after that before I felt like I was done coming out to the people in my life. Since coming out, I feel as if I have lived my whole life in these past few years and I just wish I took the leap sooner. Now consider the fact that I am a white gay man living in Boston, Massachusetts, arguably the least marginalized of the entire global community. It took me 22 years to start living my life authentically, out of fear of being treated differently or not being accepted in spaces. I am fortunate and privileged to feel safe in my communities, but that isn’t the case for so many people across the US and the world. This is why we continue to march every June during Pride month.</a:t>
            </a:r>
          </a:p>
          <a:p>
            <a:endParaRPr lang="en-US" dirty="0"/>
          </a:p>
          <a:p>
            <a:r>
              <a:rPr lang="en-US" dirty="0"/>
              <a:t>Continued progress has been made over the past two decades. Pride parades occur across the country and public support for the fight for human rights is more important than ever. While Pride is bigger than ever before, it is important to note how pride has evolved over the years. Since Christopher Street Liberation Day, the Pride movement has grown massively, and with that opportunities for commercialization. </a:t>
            </a:r>
            <a:r>
              <a:rPr lang="en-US" b="1" dirty="0"/>
              <a:t>Pinkwashing is a marketing practice that involves using symbolism tied to a social cause to appear in support, while simultaneously downplaying or contradicting that support in other ways. </a:t>
            </a:r>
            <a:r>
              <a:rPr lang="en-US" dirty="0"/>
              <a:t>The term pinkwashing was first coined when companies promoting products with chemicals linked to breast cancer were simultaneously displaying the pink ribbon logo to appear to support breast cancer charities. Pinkwashing appears </a:t>
            </a:r>
            <a:r>
              <a:rPr lang="en-US" dirty="0" err="1"/>
              <a:t>en</a:t>
            </a:r>
            <a:r>
              <a:rPr lang="en-US" dirty="0"/>
              <a:t> masse every June 1</a:t>
            </a:r>
            <a:r>
              <a:rPr lang="en-US" baseline="30000" dirty="0"/>
              <a:t>st</a:t>
            </a:r>
            <a:r>
              <a:rPr lang="en-US" dirty="0"/>
              <a:t> like clockwork, with countless brands updating their branding on social media with rainbows and “love is love,” without taking meaningful action to support the LGBTQ+ community. At parades, you’ll see many corporate sponsored floats with their employees walking alongside. Thank you Target and TD Bank for showing up, but this is not what Pride means to me! Instead, I find the float of elderly gays far more impactful as you watch them go by knowing they fought their whole lives to see the progress we have made today, each of them likely lost many loved ones during the AIDS crisis, or maybe that they have only been living out and proud in the later stages of life. Pride is a celebration of progress made, and a march for all the work yet to come.</a:t>
            </a:r>
          </a:p>
        </p:txBody>
      </p:sp>
      <p:sp>
        <p:nvSpPr>
          <p:cNvPr id="4" name="Slide Number Placeholder 3"/>
          <p:cNvSpPr>
            <a:spLocks noGrp="1"/>
          </p:cNvSpPr>
          <p:nvPr>
            <p:ph type="sldNum" sz="quarter" idx="5"/>
          </p:nvPr>
        </p:nvSpPr>
        <p:spPr/>
        <p:txBody>
          <a:bodyPr/>
          <a:lstStyle/>
          <a:p>
            <a:fld id="{D23D616E-FAFF-0246-8008-410B45D7CB1E}" type="slidenum">
              <a:rPr lang="en-US" smtClean="0"/>
              <a:pPr/>
              <a:t>10</a:t>
            </a:fld>
            <a:endParaRPr lang="en-US" dirty="0"/>
          </a:p>
        </p:txBody>
      </p:sp>
    </p:spTree>
    <p:extLst>
      <p:ext uri="{BB962C8B-B14F-4D97-AF65-F5344CB8AC3E}">
        <p14:creationId xmlns:p14="http://schemas.microsoft.com/office/powerpoint/2010/main" val="340062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measurement of progress made is these statistics published from Gallup, a multinational analytics company, which display growth in those who self-identify as something other than heterosexual or cisgender. You may look at this and think, “there is something in the water that’s turning the kids gay,” but what this really means is there is far better education and support for the LGBTQ+ community where people feel safer to come out and live their lives in their true identity.</a:t>
            </a:r>
          </a:p>
        </p:txBody>
      </p:sp>
      <p:sp>
        <p:nvSpPr>
          <p:cNvPr id="4" name="Slide Number Placeholder 3"/>
          <p:cNvSpPr>
            <a:spLocks noGrp="1"/>
          </p:cNvSpPr>
          <p:nvPr>
            <p:ph type="sldNum" sz="quarter" idx="5"/>
          </p:nvPr>
        </p:nvSpPr>
        <p:spPr/>
        <p:txBody>
          <a:bodyPr/>
          <a:lstStyle/>
          <a:p>
            <a:fld id="{D23D616E-FAFF-0246-8008-410B45D7CB1E}" type="slidenum">
              <a:rPr lang="en-US" smtClean="0"/>
              <a:pPr/>
              <a:t>11</a:t>
            </a:fld>
            <a:endParaRPr lang="en-US" dirty="0"/>
          </a:p>
        </p:txBody>
      </p:sp>
    </p:spTree>
    <p:extLst>
      <p:ext uri="{BB962C8B-B14F-4D97-AF65-F5344CB8AC3E}">
        <p14:creationId xmlns:p14="http://schemas.microsoft.com/office/powerpoint/2010/main" val="285831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3D616E-FAFF-0246-8008-410B45D7CB1E}" type="slidenum">
              <a:rPr lang="en-US" smtClean="0"/>
              <a:pPr/>
              <a:t>12</a:t>
            </a:fld>
            <a:endParaRPr lang="en-US" dirty="0"/>
          </a:p>
        </p:txBody>
      </p:sp>
    </p:spTree>
    <p:extLst>
      <p:ext uri="{BB962C8B-B14F-4D97-AF65-F5344CB8AC3E}">
        <p14:creationId xmlns:p14="http://schemas.microsoft.com/office/powerpoint/2010/main" val="168437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3D616E-FAFF-0246-8008-410B45D7CB1E}" type="slidenum">
              <a:rPr lang="en-US" smtClean="0"/>
              <a:pPr/>
              <a:t>13</a:t>
            </a:fld>
            <a:endParaRPr lang="en-US" dirty="0"/>
          </a:p>
        </p:txBody>
      </p:sp>
    </p:spTree>
    <p:extLst>
      <p:ext uri="{BB962C8B-B14F-4D97-AF65-F5344CB8AC3E}">
        <p14:creationId xmlns:p14="http://schemas.microsoft.com/office/powerpoint/2010/main" val="2566466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3D616E-FAFF-0246-8008-410B45D7CB1E}" type="slidenum">
              <a:rPr lang="en-US" smtClean="0"/>
              <a:pPr/>
              <a:t>14</a:t>
            </a:fld>
            <a:endParaRPr lang="en-US" dirty="0"/>
          </a:p>
        </p:txBody>
      </p:sp>
    </p:spTree>
    <p:extLst>
      <p:ext uri="{BB962C8B-B14F-4D97-AF65-F5344CB8AC3E}">
        <p14:creationId xmlns:p14="http://schemas.microsoft.com/office/powerpoint/2010/main" val="1590940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3D616E-FAFF-0246-8008-410B45D7CB1E}" type="slidenum">
              <a:rPr lang="en-US" smtClean="0"/>
              <a:pPr/>
              <a:t>15</a:t>
            </a:fld>
            <a:endParaRPr lang="en-US" dirty="0"/>
          </a:p>
        </p:txBody>
      </p:sp>
    </p:spTree>
    <p:extLst>
      <p:ext uri="{BB962C8B-B14F-4D97-AF65-F5344CB8AC3E}">
        <p14:creationId xmlns:p14="http://schemas.microsoft.com/office/powerpoint/2010/main" val="3167225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Queer theory aims to dissect the binary, and ultimately raises the question of whether the notion of fixed sexual identities is desirable or even tenable. This connects back to the reclamation of the word “queer” as a preferred self-identifier for those who do not wish to be put in a box. A similar example to this is the preference of some to use they/them pronouns, as they do not feel represented within the binary of he or she. For queer theorists, sexuality is a complex array of social codes and forces which form individual activity and institutional power, which then interact to shape the ideas of what is normative and what is deviant. This creates a rubric for what is “natural.”</a:t>
            </a:r>
          </a:p>
          <a:p>
            <a:endParaRPr lang="en-US" dirty="0"/>
          </a:p>
          <a:p>
            <a:r>
              <a:rPr lang="en-US" dirty="0"/>
              <a:t>While this presentation highlighted many of the challenges and tragedies projected onto the LGBTQ+ community by society, queer history is far more nuanced than a series of unfortunate events and societal treatment. Against all odds, queer people have always found a way to navigate, survive, and thrive in the face of oppression. From the underground bar scenes of the 50s and 60s, to the millions of people who march in Pride parades each year today, queer people have always existed and will continue to exist and thrive in a society which was not built for them.</a:t>
            </a:r>
          </a:p>
        </p:txBody>
      </p:sp>
      <p:sp>
        <p:nvSpPr>
          <p:cNvPr id="4" name="Slide Number Placeholder 3"/>
          <p:cNvSpPr>
            <a:spLocks noGrp="1"/>
          </p:cNvSpPr>
          <p:nvPr>
            <p:ph type="sldNum" sz="quarter" idx="5"/>
          </p:nvPr>
        </p:nvSpPr>
        <p:spPr/>
        <p:txBody>
          <a:bodyPr/>
          <a:lstStyle/>
          <a:p>
            <a:fld id="{D23D616E-FAFF-0246-8008-410B45D7CB1E}" type="slidenum">
              <a:rPr lang="en-US" smtClean="0"/>
              <a:pPr/>
              <a:t>16</a:t>
            </a:fld>
            <a:endParaRPr lang="en-US" dirty="0"/>
          </a:p>
        </p:txBody>
      </p:sp>
    </p:spTree>
    <p:extLst>
      <p:ext uri="{BB962C8B-B14F-4D97-AF65-F5344CB8AC3E}">
        <p14:creationId xmlns:p14="http://schemas.microsoft.com/office/powerpoint/2010/main" val="3907904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 all learned something from this presentation and if you are eager to engage with the subject matter further, please check out this list of movies to watch and books to read. There are comedies on there, historical non-fictions, dramas, and more. If you end up watching some of these, pay attention to the way queerness is represented at different times that these came out.</a:t>
            </a:r>
          </a:p>
        </p:txBody>
      </p:sp>
      <p:sp>
        <p:nvSpPr>
          <p:cNvPr id="4" name="Slide Number Placeholder 3"/>
          <p:cNvSpPr>
            <a:spLocks noGrp="1"/>
          </p:cNvSpPr>
          <p:nvPr>
            <p:ph type="sldNum" sz="quarter" idx="5"/>
          </p:nvPr>
        </p:nvSpPr>
        <p:spPr/>
        <p:txBody>
          <a:bodyPr/>
          <a:lstStyle/>
          <a:p>
            <a:fld id="{D23D616E-FAFF-0246-8008-410B45D7CB1E}" type="slidenum">
              <a:rPr lang="en-US" smtClean="0"/>
              <a:pPr/>
              <a:t>17</a:t>
            </a:fld>
            <a:endParaRPr lang="en-US" dirty="0"/>
          </a:p>
        </p:txBody>
      </p:sp>
    </p:spTree>
    <p:extLst>
      <p:ext uri="{BB962C8B-B14F-4D97-AF65-F5344CB8AC3E}">
        <p14:creationId xmlns:p14="http://schemas.microsoft.com/office/powerpoint/2010/main" val="20399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wondering why this DEIA event is being held in October instead of June during Pride Month. That’s because October is LGBT History Month, and we all know how busy June gets. LGBT History Month was started by Missouri high school teacher, Rodney Wilson, to support his LGBTQ+ students. October also includes National Coming Out Day on October 11</a:t>
            </a:r>
            <a:r>
              <a:rPr lang="en-US" baseline="30000" dirty="0"/>
              <a:t>th</a:t>
            </a:r>
            <a:r>
              <a:rPr lang="en-US" dirty="0"/>
              <a:t> and International Pronouns Day, which is today to support respecting, sharing, and educating about personal pronouns. ‘Coming Out’ refers to the act of openly disclosing one’s gender identity, sexual orientation, or other personal identities previously kept a secret. Every queer person has their story of how they have grown into their identity; the first person they came out to, when or if they told their parents or their grandparents and how that went, if they had been outed to people before they were ready, how their own perception of their queerness has shifted over time, it is uniquely personal to every member of the community. Some stories are that they’ve lived their whole lives and never felt safe or comfortable enough to come out. </a:t>
            </a:r>
          </a:p>
        </p:txBody>
      </p:sp>
      <p:sp>
        <p:nvSpPr>
          <p:cNvPr id="4" name="Slide Number Placeholder 3"/>
          <p:cNvSpPr>
            <a:spLocks noGrp="1"/>
          </p:cNvSpPr>
          <p:nvPr>
            <p:ph type="sldNum" sz="quarter" idx="5"/>
          </p:nvPr>
        </p:nvSpPr>
        <p:spPr/>
        <p:txBody>
          <a:bodyPr/>
          <a:lstStyle/>
          <a:p>
            <a:fld id="{D23D616E-FAFF-0246-8008-410B45D7CB1E}" type="slidenum">
              <a:rPr lang="en-US" smtClean="0"/>
              <a:pPr/>
              <a:t>2</a:t>
            </a:fld>
            <a:endParaRPr lang="en-US" dirty="0"/>
          </a:p>
        </p:txBody>
      </p:sp>
    </p:spTree>
    <p:extLst>
      <p:ext uri="{BB962C8B-B14F-4D97-AF65-F5344CB8AC3E}">
        <p14:creationId xmlns:p14="http://schemas.microsoft.com/office/powerpoint/2010/main" val="2455011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Queer theory is a field of study that emerged in the early 1990s which examines the nature of sexuality and gender-based normativity and how society defines and polices the concepts of heterosexuality and gender and sexual identities. Queer theory aims to deconstruct the status quo of what is “normal” or acceptable. Heteronormativity is the belief that heterosexuality is the default, therefore the preferred, expression of sexuality. Queer theory, at its core, has always been tied to oppression. It is important to be educated on queer history to fully understand the way queer theory challenges traditional approaches and works against social inequality. So for this presentation, I will be walking you through the context of LGBTQ+ history and we will revisit this concept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23D616E-FAFF-0246-8008-410B45D7CB1E}" type="slidenum">
              <a:rPr lang="en-US" smtClean="0"/>
              <a:pPr/>
              <a:t>3</a:t>
            </a:fld>
            <a:endParaRPr lang="en-US" dirty="0"/>
          </a:p>
        </p:txBody>
      </p:sp>
    </p:spTree>
    <p:extLst>
      <p:ext uri="{BB962C8B-B14F-4D97-AF65-F5344CB8AC3E}">
        <p14:creationId xmlns:p14="http://schemas.microsoft.com/office/powerpoint/2010/main" val="1831664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keep this presentation within the hour, I am going to start with Colonial life and the founding of our Nation. Although, I implore you to do your own research on how queerness presented itself in ancient civilizations. Additionally, we often think about American history through a post-colonial lens, but indigenous cultures have long been recognizing diverse sexual orientations and gender identities on this land. In our great home state of Massachusetts, colonial Plymouth was established in 1620 with Puritan norms. This established gender norms in America and determined the nuclear family unit was the basis for all other institutions such as government or church. Sodomy laws were put in place and remained until challenged in 1925. Punishments for participating in same-sex acts could include whippings, jail, and the death penalty.</a:t>
            </a:r>
          </a:p>
          <a:p>
            <a:endParaRPr lang="en-US" dirty="0"/>
          </a:p>
          <a:p>
            <a:r>
              <a:rPr lang="en-US" dirty="0"/>
              <a:t>Over this period, we had women dressing as men to fight for the Union in the civil war, World War II, and the birth of the Homophile movement. During WWII, nearly 100,000 German homosexuals were rounded up in concentration camps and marked with a pink triangle (another reclaimed symbol of the community that is rooted in hatred/oppression). Notably, they were the last demographic to be released from the camps at the end of the war as homosexuality remained to be illegal in Nazi Germany’s successor states. </a:t>
            </a:r>
          </a:p>
          <a:p>
            <a:endParaRPr lang="en-US" dirty="0"/>
          </a:p>
          <a:p>
            <a:r>
              <a:rPr lang="en-US" dirty="0"/>
              <a:t>The Homophile movement refers to the social-political movement for gay and lesbian rights which emerged following WWII. At the time, it was still entirely illegal in the US to engage in same-sex acts, there was a moral panic known as the Lavender Scare where gay men and lesbian women were said to be national security risks and communist sympathizers, which led to the call to remove them from state employment. On top of job discrimination where people could be fired for being openly gay, the community was also facing violence from the police and general public. Many consider the birth of the homophile movement to be sometime around 1950/1951, a date that corresponds with the founding of two prominent gay and lesbian rights groups, the Mattachine Society and the Daughters of Bilitis. There were some additional gay rights organizations in the US that pre-date the Mattachine Society, including the Chicago Society for Human Rights. The Chicago Society for Human Rights ceased to exist when most of the members were arrested. Although, the Mattachine Society became one of several prominent groups organizing during the period of LGBTQ+ activism. Another prominent activist group mentioned previously was the Daughters of Bilitis; founded by mostly working women of color, as a private lesbian social club to avoid the frequently raided bar scene. The Daughters of Bilitis became the first lesbian rights group and published the first national distributed lesbian magazine in the United States. In 1966, just three years before Stonewall, members of the Mattachine Society organized a “sip-in” where they openly declared their sexuality at bars, daring staff to turn them away and suing establishments who did. The Commission of Human Rights ruled that gay individuals had the right to be served in bars, and police raids were temporarily reduced.</a:t>
            </a:r>
          </a:p>
        </p:txBody>
      </p:sp>
      <p:sp>
        <p:nvSpPr>
          <p:cNvPr id="4" name="Slide Number Placeholder 3"/>
          <p:cNvSpPr>
            <a:spLocks noGrp="1"/>
          </p:cNvSpPr>
          <p:nvPr>
            <p:ph type="sldNum" sz="quarter" idx="5"/>
          </p:nvPr>
        </p:nvSpPr>
        <p:spPr/>
        <p:txBody>
          <a:bodyPr/>
          <a:lstStyle/>
          <a:p>
            <a:fld id="{D23D616E-FAFF-0246-8008-410B45D7CB1E}" type="slidenum">
              <a:rPr lang="en-US" smtClean="0"/>
              <a:pPr/>
              <a:t>4</a:t>
            </a:fld>
            <a:endParaRPr lang="en-US" dirty="0"/>
          </a:p>
        </p:txBody>
      </p:sp>
    </p:spTree>
    <p:extLst>
      <p:ext uri="{BB962C8B-B14F-4D97-AF65-F5344CB8AC3E}">
        <p14:creationId xmlns:p14="http://schemas.microsoft.com/office/powerpoint/2010/main" val="152005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1950s and 60s, very few establishments openly welcomed gay people. The rare exceptions were often bars, although the owners and managers were rarely gay. The Stonewall Inn in New York City was run by the Mafia and catered to some of the poorest and most marginalized people in the gay community, from drag queens to homeless youth to the newly self-aware transgender community. The mafia connection might be surprising, but as long as they continued to turn a profit, they cared very little what happened to their clientele. Claims have been made that the mafia would even blackmail high-profile patrons who wanted to keep their sexuality a secret. In the early morning hours of June 28</a:t>
            </a:r>
            <a:r>
              <a:rPr lang="en-US" baseline="30000" dirty="0"/>
              <a:t>th</a:t>
            </a:r>
            <a:r>
              <a:rPr lang="en-US" dirty="0"/>
              <a:t>, 1969, the Stonewall Inn was once again raided by New York police. The NYPD shut down the party, but the patrons refused to disperse from the sidewalk outside the bar. This sparked a series of spontaneous, violent demonstrations fighting back against government-sponsored persecution of a marginalized population. Notable heroes of the Stonewall uprising include black, trans-woman Marsha P. Johnson, and Latina-American trans woman and drag queen, Sylvia Rivera. This picture on the left is one of the only recorded images of the first night of the demonstration. The protests continued over 6 days, with thousands of people joining in support. The Stonewall Uprising, although not the first time that queer Americans fought back against police raids, was a major turning point in the fight for queer rights. Some credit the death of the beloved icon Judy Garland that week as the tipping point in the rising tensions between the police and the underground scene. Her funeral was held earlier that day and was the reason many had gathered at the bar that night. Judy Garland was a beloved queer icon and is forever immortalized in the code which members of the community would discretely find each other. “Are you a friend of Dorothy?” Many gay rights organizations were formed in the wake of Stonewall, including the Gay Liberation Front, Human Rights Campaign, and GLAAD. The Stonewall Inn is still operational today, and you can stop by for a beverage next time you’re in New York City.</a:t>
            </a:r>
          </a:p>
        </p:txBody>
      </p:sp>
      <p:sp>
        <p:nvSpPr>
          <p:cNvPr id="4" name="Slide Number Placeholder 3"/>
          <p:cNvSpPr>
            <a:spLocks noGrp="1"/>
          </p:cNvSpPr>
          <p:nvPr>
            <p:ph type="sldNum" sz="quarter" idx="5"/>
          </p:nvPr>
        </p:nvSpPr>
        <p:spPr/>
        <p:txBody>
          <a:bodyPr/>
          <a:lstStyle/>
          <a:p>
            <a:fld id="{D23D616E-FAFF-0246-8008-410B45D7CB1E}" type="slidenum">
              <a:rPr lang="en-US" smtClean="0"/>
              <a:pPr/>
              <a:t>5</a:t>
            </a:fld>
            <a:endParaRPr lang="en-US" dirty="0"/>
          </a:p>
        </p:txBody>
      </p:sp>
    </p:spTree>
    <p:extLst>
      <p:ext uri="{BB962C8B-B14F-4D97-AF65-F5344CB8AC3E}">
        <p14:creationId xmlns:p14="http://schemas.microsoft.com/office/powerpoint/2010/main" val="498978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one-year anniversary of Stonewall, thousands of people marched in the streets of Manhattan from the Stonewall Inn to Central Park. It was then called “Christopher Street Liberation Day,” but it went on to become America’s first gay pride parade. The parade’s official chant was: “Say it clear, say it loud. Gay is good, gay is proud.” It is important to note that the people who marched in support of LGBT rights were not just gay men and lesbian women, but trans people, people of color, allies, and people of many identities. Social justice is entirely intersectional, if you aren’t familiar with this concept, intersectionality is the cumulative way in which the effects of discrimination combine or overlap in the experiences of marginalized groups. In the words of the late, great Marsha P. Johnson, there is “No pride for some of us without liberation for all of us.”</a:t>
            </a:r>
            <a:br>
              <a:rPr lang="en-US" dirty="0"/>
            </a:br>
            <a:endParaRPr lang="en-US" dirty="0"/>
          </a:p>
        </p:txBody>
      </p:sp>
      <p:sp>
        <p:nvSpPr>
          <p:cNvPr id="4" name="Slide Number Placeholder 3"/>
          <p:cNvSpPr>
            <a:spLocks noGrp="1"/>
          </p:cNvSpPr>
          <p:nvPr>
            <p:ph type="sldNum" sz="quarter" idx="5"/>
          </p:nvPr>
        </p:nvSpPr>
        <p:spPr/>
        <p:txBody>
          <a:bodyPr/>
          <a:lstStyle/>
          <a:p>
            <a:fld id="{D23D616E-FAFF-0246-8008-410B45D7CB1E}" type="slidenum">
              <a:rPr lang="en-US" smtClean="0"/>
              <a:pPr/>
              <a:t>6</a:t>
            </a:fld>
            <a:endParaRPr lang="en-US" dirty="0"/>
          </a:p>
        </p:txBody>
      </p:sp>
    </p:spTree>
    <p:extLst>
      <p:ext uri="{BB962C8B-B14F-4D97-AF65-F5344CB8AC3E}">
        <p14:creationId xmlns:p14="http://schemas.microsoft.com/office/powerpoint/2010/main" val="162469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June of 1981, the CDC published a report describing requests for a drug to treat a deadly disease called Pneumocystis carinii pneumonia in five previously healthy young men in LA. This would later become known as acquired immunodeficiency syndrome, or AIDS. After the report’s publication, health officials also noticed a spike in cases of Kaposi’s sarcoma among gay men in New York. The outbreaks of both rare, deadly diseases associated with immune suppression, appearing in the same part of the population, was alarming. Upon investigation, the problem was thought to be likely due to an infectious agent that could be transmitted through sexual contact, although some speculated that recreational drugs or other environmental factors could be causes. By early 1982, health experts were concerned that transmission through heterosexual contact, transmission to newborns, or transmission through the blood supply would come next. These predictions came true and widespread panic struck America and with that, came stigmatization and rampant homophobia. People were calling it the “gay cancer.” </a:t>
            </a:r>
          </a:p>
          <a:p>
            <a:endParaRPr lang="en-US" dirty="0"/>
          </a:p>
          <a:p>
            <a:r>
              <a:rPr lang="en-US" dirty="0"/>
              <a:t>In 1985, a teenager with hemophilia, Ryan White, contracted AIDS from a blood transfusion. Parents in his community feared he would expose their children to AIDS, resulting in Ryan being barred from attending school before he died in 1990. The Reagan Administration did not publicly acknowledge the epidemic until 1985, following 1950s/60s actor, Rock Hudson’s death from HIV/AIDS complications. It wasn’t until 1987, when Princess Diana publicly shook hands with a gay man diagnosed with AIDS, that the general public’s perception of people with HIV/AIDS shifted. This act of kindness and compassion is considered a groundbreaking moment in the fight against the disease. The fight has continued since 1981, as the disease has claimed over 42 million lives globally, according to the World Health Organization. Today, around 40 million people worldwide are living with HIV. Breakthroughs have been made for preventative measures, and treatment for people who are HIV positive, to the point where they can be undetectable and untransmissible.</a:t>
            </a:r>
          </a:p>
        </p:txBody>
      </p:sp>
      <p:sp>
        <p:nvSpPr>
          <p:cNvPr id="4" name="Slide Number Placeholder 3"/>
          <p:cNvSpPr>
            <a:spLocks noGrp="1"/>
          </p:cNvSpPr>
          <p:nvPr>
            <p:ph type="sldNum" sz="quarter" idx="5"/>
          </p:nvPr>
        </p:nvSpPr>
        <p:spPr/>
        <p:txBody>
          <a:bodyPr/>
          <a:lstStyle/>
          <a:p>
            <a:fld id="{D23D616E-FAFF-0246-8008-410B45D7CB1E}" type="slidenum">
              <a:rPr lang="en-US" smtClean="0"/>
              <a:pPr/>
              <a:t>7</a:t>
            </a:fld>
            <a:endParaRPr lang="en-US" dirty="0"/>
          </a:p>
        </p:txBody>
      </p:sp>
    </p:spTree>
    <p:extLst>
      <p:ext uri="{BB962C8B-B14F-4D97-AF65-F5344CB8AC3E}">
        <p14:creationId xmlns:p14="http://schemas.microsoft.com/office/powerpoint/2010/main" val="136074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Keith Haring is a renowned artist and gay man, who died of AIDS-related complications at the age of 31 in 1990. His artwork and style is timeless, and you would probably recognize it and see it often to this day. This particular piece I find really impactful, is titled Unfinished Painting. This was one of his last pieces of work, and it tragically and beautifully captures the loss of the gay community and culture as a result of the AIDS crisis. The LGBTQ+ community is often credited for pushing the boundaries of arts and culture, and with so many lives lost to HIV/AIDS, many great ideas were lost as well.</a:t>
            </a:r>
          </a:p>
        </p:txBody>
      </p:sp>
      <p:sp>
        <p:nvSpPr>
          <p:cNvPr id="4" name="Slide Number Placeholder 3"/>
          <p:cNvSpPr>
            <a:spLocks noGrp="1"/>
          </p:cNvSpPr>
          <p:nvPr>
            <p:ph type="sldNum" sz="quarter" idx="5"/>
          </p:nvPr>
        </p:nvSpPr>
        <p:spPr/>
        <p:txBody>
          <a:bodyPr/>
          <a:lstStyle/>
          <a:p>
            <a:fld id="{D23D616E-FAFF-0246-8008-410B45D7CB1E}" type="slidenum">
              <a:rPr lang="en-US" smtClean="0"/>
              <a:pPr/>
              <a:t>8</a:t>
            </a:fld>
            <a:endParaRPr lang="en-US" dirty="0"/>
          </a:p>
        </p:txBody>
      </p:sp>
    </p:spTree>
    <p:extLst>
      <p:ext uri="{BB962C8B-B14F-4D97-AF65-F5344CB8AC3E}">
        <p14:creationId xmlns:p14="http://schemas.microsoft.com/office/powerpoint/2010/main" val="661017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this notion, I compiled a list of notable queer icons, dead and alive, who you may recognize across the media you engage with. Music legends like Freddie Mercury (AIDS) and Elton John, new popstars breaking into the scene like Chappell Roan and Billie </a:t>
            </a:r>
            <a:r>
              <a:rPr lang="en-US" dirty="0" err="1"/>
              <a:t>Eilish</a:t>
            </a:r>
            <a:r>
              <a:rPr lang="en-US" dirty="0"/>
              <a:t>. Olympic gold medalist Tom Daley. The first trans woman to win an Emmy award at the recent ceremony, Nava Mau. Please note that I only included people who identify or were confirmed to be queer. While you don’t necessarily need to identify as part of the community to be a queer icon, you only need to be fabulous. As much as I wanted to, I didn’t include beloved icons like Cher or Diana Ross. </a:t>
            </a:r>
          </a:p>
          <a:p>
            <a:endParaRPr lang="en-US" dirty="0"/>
          </a:p>
          <a:p>
            <a:r>
              <a:rPr lang="en-US" dirty="0"/>
              <a:t>Queer Icons List:</a:t>
            </a:r>
          </a:p>
          <a:p>
            <a:pPr marL="171450" indent="-171450">
              <a:buFont typeface="Arial" panose="020B0604020202020204" pitchFamily="34" charset="0"/>
              <a:buChar char="•"/>
            </a:pPr>
            <a:r>
              <a:rPr lang="en-US" dirty="0"/>
              <a:t>General</a:t>
            </a:r>
          </a:p>
          <a:p>
            <a:pPr marL="628650" lvl="1" indent="-171450">
              <a:buFont typeface="Arial" panose="020B0604020202020204" pitchFamily="34" charset="0"/>
              <a:buChar char="•"/>
            </a:pPr>
            <a:r>
              <a:rPr lang="en-US" dirty="0"/>
              <a:t>RuPaul Charles</a:t>
            </a:r>
          </a:p>
          <a:p>
            <a:pPr marL="628650" lvl="1" indent="-171450">
              <a:buFont typeface="Arial" panose="020B0604020202020204" pitchFamily="34" charset="0"/>
              <a:buChar char="•"/>
            </a:pPr>
            <a:r>
              <a:rPr lang="en-US" dirty="0"/>
              <a:t>Chaz Bono</a:t>
            </a:r>
          </a:p>
          <a:p>
            <a:pPr marL="628650" lvl="1" indent="-171450">
              <a:buFont typeface="Arial" panose="020B0604020202020204" pitchFamily="34" charset="0"/>
              <a:buChar char="•"/>
            </a:pPr>
            <a:r>
              <a:rPr lang="en-US" dirty="0"/>
              <a:t>Janelle Monáe</a:t>
            </a:r>
          </a:p>
          <a:p>
            <a:pPr marL="628650" lvl="1" indent="-171450">
              <a:buFont typeface="Arial" panose="020B0604020202020204" pitchFamily="34" charset="0"/>
              <a:buChar char="•"/>
            </a:pPr>
            <a:r>
              <a:rPr lang="en-US" dirty="0"/>
              <a:t>Graham Norton</a:t>
            </a:r>
          </a:p>
          <a:p>
            <a:pPr marL="628650" lvl="1" indent="-171450">
              <a:buFont typeface="Arial" panose="020B0604020202020204" pitchFamily="34" charset="0"/>
              <a:buChar char="•"/>
            </a:pPr>
            <a:r>
              <a:rPr lang="en-US" dirty="0"/>
              <a:t>Wanda Sykes</a:t>
            </a:r>
          </a:p>
          <a:p>
            <a:pPr marL="628650" lvl="1" indent="-171450">
              <a:buFont typeface="Arial" panose="020B0604020202020204" pitchFamily="34" charset="0"/>
              <a:buChar char="•"/>
            </a:pPr>
            <a:r>
              <a:rPr lang="en-US" dirty="0"/>
              <a:t>Reneé Rapp</a:t>
            </a:r>
          </a:p>
          <a:p>
            <a:pPr marL="628650" lvl="1" indent="-171450">
              <a:buFont typeface="Arial" panose="020B0604020202020204" pitchFamily="34" charset="0"/>
              <a:buChar char="•"/>
            </a:pPr>
            <a:r>
              <a:rPr lang="en-US" dirty="0"/>
              <a:t>Mae Martin</a:t>
            </a:r>
          </a:p>
          <a:p>
            <a:pPr marL="628650" lvl="1" indent="-171450">
              <a:buFont typeface="Arial" panose="020B0604020202020204" pitchFamily="34" charset="0"/>
              <a:buChar char="•"/>
            </a:pPr>
            <a:r>
              <a:rPr lang="en-US" dirty="0"/>
              <a:t>Alan Cumming</a:t>
            </a:r>
          </a:p>
          <a:p>
            <a:pPr marL="628650" lvl="1" indent="-171450">
              <a:buFont typeface="Arial" panose="020B0604020202020204" pitchFamily="34" charset="0"/>
              <a:buChar char="•"/>
            </a:pPr>
            <a:r>
              <a:rPr lang="en-US" dirty="0"/>
              <a:t>Bowen Yang</a:t>
            </a:r>
          </a:p>
          <a:p>
            <a:pPr marL="628650" lvl="1" indent="-171450">
              <a:buFont typeface="Arial" panose="020B0604020202020204" pitchFamily="34" charset="0"/>
              <a:buChar char="•"/>
            </a:pPr>
            <a:r>
              <a:rPr lang="en-US" dirty="0"/>
              <a:t>Cara Delevingne</a:t>
            </a:r>
          </a:p>
          <a:p>
            <a:pPr marL="628650" lvl="1" indent="-171450">
              <a:buFont typeface="Arial" panose="020B0604020202020204" pitchFamily="34" charset="0"/>
              <a:buChar char="•"/>
            </a:pPr>
            <a:r>
              <a:rPr lang="en-US" dirty="0"/>
              <a:t>Barbara Hammer</a:t>
            </a:r>
          </a:p>
          <a:p>
            <a:pPr marL="628650" lvl="1" indent="-171450">
              <a:buFont typeface="Arial" panose="020B0604020202020204" pitchFamily="34" charset="0"/>
              <a:buChar char="•"/>
            </a:pPr>
            <a:r>
              <a:rPr lang="en-US" dirty="0"/>
              <a:t>Ellen DeGeneres</a:t>
            </a:r>
          </a:p>
          <a:p>
            <a:pPr marL="628650" lvl="1" indent="-171450">
              <a:buFont typeface="Arial" panose="020B0604020202020204" pitchFamily="34" charset="0"/>
              <a:buChar char="•"/>
            </a:pPr>
            <a:r>
              <a:rPr lang="en-US" dirty="0"/>
              <a:t>Nancy Andrews</a:t>
            </a:r>
          </a:p>
          <a:p>
            <a:pPr marL="628650" lvl="1" indent="-171450">
              <a:buFont typeface="Arial" panose="020B0604020202020204" pitchFamily="34" charset="0"/>
              <a:buChar char="•"/>
            </a:pPr>
            <a:r>
              <a:rPr lang="en-US" dirty="0"/>
              <a:t>Tom Daley</a:t>
            </a:r>
          </a:p>
          <a:p>
            <a:endParaRPr lang="en-US" dirty="0"/>
          </a:p>
          <a:p>
            <a:pPr marL="171450" indent="-171450">
              <a:buFont typeface="Arial" panose="020B0604020202020204" pitchFamily="34" charset="0"/>
              <a:buChar char="•"/>
            </a:pPr>
            <a:r>
              <a:rPr lang="en-US" dirty="0"/>
              <a:t>Politicians/Activists</a:t>
            </a:r>
          </a:p>
          <a:p>
            <a:pPr marL="628650" lvl="1" indent="-171450">
              <a:buFont typeface="Arial" panose="020B0604020202020204" pitchFamily="34" charset="0"/>
              <a:buChar char="•"/>
            </a:pPr>
            <a:r>
              <a:rPr lang="en-US" dirty="0"/>
              <a:t>Harvey Milk</a:t>
            </a:r>
          </a:p>
          <a:p>
            <a:pPr marL="628650" lvl="1" indent="-171450">
              <a:buFont typeface="Arial" panose="020B0604020202020204" pitchFamily="34" charset="0"/>
              <a:buChar char="•"/>
            </a:pPr>
            <a:r>
              <a:rPr lang="en-US" dirty="0"/>
              <a:t>Marsha P. Johnson</a:t>
            </a:r>
          </a:p>
          <a:p>
            <a:pPr marL="628650" lvl="1" indent="-171450">
              <a:buFont typeface="Arial" panose="020B0604020202020204" pitchFamily="34" charset="0"/>
              <a:buChar char="•"/>
            </a:pPr>
            <a:r>
              <a:rPr lang="en-US" dirty="0"/>
              <a:t>Sylvia Rivera</a:t>
            </a:r>
          </a:p>
          <a:p>
            <a:pPr marL="628650" lvl="1" indent="-171450">
              <a:buFont typeface="Arial" panose="020B0604020202020204" pitchFamily="34" charset="0"/>
              <a:buChar char="•"/>
            </a:pPr>
            <a:r>
              <a:rPr lang="en-US" dirty="0"/>
              <a:t>Elaine Noble</a:t>
            </a:r>
          </a:p>
          <a:p>
            <a:pPr marL="628650" lvl="1" indent="-171450">
              <a:buFont typeface="Arial" panose="020B0604020202020204" pitchFamily="34" charset="0"/>
              <a:buChar char="•"/>
            </a:pPr>
            <a:r>
              <a:rPr lang="en-US" dirty="0"/>
              <a:t>Sarah McBride</a:t>
            </a:r>
          </a:p>
          <a:p>
            <a:pPr marL="628650" lvl="1" indent="-171450">
              <a:buFont typeface="Arial" panose="020B0604020202020204" pitchFamily="34" charset="0"/>
              <a:buChar char="•"/>
            </a:pPr>
            <a:r>
              <a:rPr lang="en-US" dirty="0"/>
              <a:t>Vito Russo</a:t>
            </a:r>
          </a:p>
          <a:p>
            <a:pPr marL="628650" lvl="1" indent="-171450">
              <a:buFont typeface="Arial" panose="020B0604020202020204" pitchFamily="34" charset="0"/>
              <a:buChar char="•"/>
            </a:pPr>
            <a:r>
              <a:rPr lang="en-US" dirty="0"/>
              <a:t>Michael Foucault</a:t>
            </a:r>
          </a:p>
          <a:p>
            <a:pPr marL="628650" lvl="1" indent="-171450">
              <a:buFont typeface="Arial" panose="020B0604020202020204" pitchFamily="34" charset="0"/>
              <a:buChar char="•"/>
            </a:pPr>
            <a:r>
              <a:rPr lang="en-US" dirty="0"/>
              <a:t>Chad Griffin</a:t>
            </a:r>
          </a:p>
          <a:p>
            <a:pPr marL="628650" lvl="1" indent="-171450">
              <a:buFont typeface="Arial" panose="020B0604020202020204" pitchFamily="34" charset="0"/>
              <a:buChar char="•"/>
            </a:pPr>
            <a:r>
              <a:rPr lang="en-US" dirty="0"/>
              <a:t>Del Martin</a:t>
            </a:r>
          </a:p>
          <a:p>
            <a:pPr marL="628650" lvl="1" indent="-171450">
              <a:buFont typeface="Arial" panose="020B0604020202020204" pitchFamily="34" charset="0"/>
              <a:buChar char="•"/>
            </a:pPr>
            <a:r>
              <a:rPr lang="en-US" dirty="0"/>
              <a:t>Phyllis Lyon</a:t>
            </a:r>
          </a:p>
          <a:p>
            <a:pPr marL="628650" lvl="1" indent="-171450">
              <a:buFont typeface="Arial" panose="020B0604020202020204" pitchFamily="34" charset="0"/>
              <a:buChar char="•"/>
            </a:pPr>
            <a:r>
              <a:rPr lang="en-US" dirty="0"/>
              <a:t>Jack Nichols</a:t>
            </a:r>
          </a:p>
          <a:p>
            <a:pPr marL="628650" lvl="1" indent="-171450">
              <a:buFont typeface="Arial" panose="020B0604020202020204" pitchFamily="34" charset="0"/>
              <a:buChar char="•"/>
            </a:pPr>
            <a:r>
              <a:rPr lang="en-US" dirty="0"/>
              <a:t>Drew Shafer</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Musicians</a:t>
            </a:r>
          </a:p>
          <a:p>
            <a:pPr marL="628650" lvl="1" indent="-171450">
              <a:buFont typeface="Arial" panose="020B0604020202020204" pitchFamily="34" charset="0"/>
              <a:buChar char="•"/>
            </a:pPr>
            <a:r>
              <a:rPr lang="en-US" dirty="0"/>
              <a:t>Freddie Mercury</a:t>
            </a:r>
          </a:p>
          <a:p>
            <a:pPr marL="628650" lvl="1" indent="-171450">
              <a:buFont typeface="Arial" panose="020B0604020202020204" pitchFamily="34" charset="0"/>
              <a:buChar char="•"/>
            </a:pPr>
            <a:r>
              <a:rPr lang="en-US" dirty="0"/>
              <a:t>Lady Gaga</a:t>
            </a:r>
          </a:p>
          <a:p>
            <a:pPr marL="628650" lvl="1" indent="-171450">
              <a:buFont typeface="Arial" panose="020B0604020202020204" pitchFamily="34" charset="0"/>
              <a:buChar char="•"/>
            </a:pPr>
            <a:r>
              <a:rPr lang="en-US" dirty="0"/>
              <a:t>Elton John</a:t>
            </a:r>
          </a:p>
          <a:p>
            <a:pPr marL="628650" lvl="1" indent="-171450">
              <a:buFont typeface="Arial" panose="020B0604020202020204" pitchFamily="34" charset="0"/>
              <a:buChar char="•"/>
            </a:pPr>
            <a:r>
              <a:rPr lang="en-US" dirty="0"/>
              <a:t>David Bowie</a:t>
            </a:r>
          </a:p>
          <a:p>
            <a:pPr marL="628650" lvl="1" indent="-171450">
              <a:buFont typeface="Arial" panose="020B0604020202020204" pitchFamily="34" charset="0"/>
              <a:buChar char="•"/>
            </a:pPr>
            <a:r>
              <a:rPr lang="en-US" dirty="0"/>
              <a:t>Billie Eilish</a:t>
            </a:r>
          </a:p>
          <a:p>
            <a:pPr marL="628650" lvl="1" indent="-171450">
              <a:buFont typeface="Arial" panose="020B0604020202020204" pitchFamily="34" charset="0"/>
              <a:buChar char="•"/>
            </a:pPr>
            <a:r>
              <a:rPr lang="en-US" dirty="0"/>
              <a:t>Chappell Roan</a:t>
            </a:r>
          </a:p>
          <a:p>
            <a:pPr marL="628650" lvl="1" indent="-171450">
              <a:buFont typeface="Arial" panose="020B0604020202020204" pitchFamily="34" charset="0"/>
              <a:buChar char="•"/>
            </a:pPr>
            <a:r>
              <a:rPr lang="en-US" dirty="0"/>
              <a:t>Troye Sivan</a:t>
            </a:r>
          </a:p>
          <a:p>
            <a:pPr marL="628650" lvl="1" indent="-171450">
              <a:buFont typeface="Arial" panose="020B0604020202020204" pitchFamily="34" charset="0"/>
              <a:buChar char="•"/>
            </a:pPr>
            <a:r>
              <a:rPr lang="en-US" dirty="0"/>
              <a:t>Big Freedia</a:t>
            </a:r>
          </a:p>
          <a:p>
            <a:pPr marL="628650" lvl="1" indent="-171450">
              <a:buFont typeface="Arial" panose="020B0604020202020204" pitchFamily="34" charset="0"/>
              <a:buChar char="•"/>
            </a:pPr>
            <a:r>
              <a:rPr lang="en-US" dirty="0"/>
              <a:t>Rufus Wainwright</a:t>
            </a:r>
          </a:p>
          <a:p>
            <a:pPr marL="628650" lvl="1" indent="-171450">
              <a:buFont typeface="Arial" panose="020B0604020202020204" pitchFamily="34" charset="0"/>
              <a:buChar char="•"/>
            </a:pPr>
            <a:r>
              <a:rPr lang="en-US" dirty="0"/>
              <a:t>SOPHIE</a:t>
            </a:r>
          </a:p>
          <a:p>
            <a:pPr marL="628650" lvl="1" indent="-171450">
              <a:buFont typeface="Arial" panose="020B0604020202020204" pitchFamily="34" charset="0"/>
              <a:buChar char="•"/>
            </a:pPr>
            <a:r>
              <a:rPr lang="en-US" dirty="0"/>
              <a:t>Omar Apollo</a:t>
            </a:r>
          </a:p>
          <a:p>
            <a:pPr marL="628650" lvl="1" indent="-171450">
              <a:buFont typeface="Arial" panose="020B0604020202020204" pitchFamily="34" charset="0"/>
              <a:buChar char="•"/>
            </a:pPr>
            <a:r>
              <a:rPr lang="en-US" dirty="0"/>
              <a:t>Ricky Martin</a:t>
            </a:r>
          </a:p>
          <a:p>
            <a:pPr marL="628650" lvl="1" indent="-171450">
              <a:buFont typeface="Arial" panose="020B0604020202020204" pitchFamily="34" charset="0"/>
              <a:buChar char="•"/>
            </a:pPr>
            <a:r>
              <a:rPr lang="en-US" dirty="0"/>
              <a:t>Tracy Chapman</a:t>
            </a:r>
          </a:p>
          <a:p>
            <a:pPr marL="628650" lvl="1" indent="-171450">
              <a:buFont typeface="Arial" panose="020B0604020202020204" pitchFamily="34" charset="0"/>
              <a:buChar char="•"/>
            </a:pPr>
            <a:r>
              <a:rPr lang="en-US" dirty="0"/>
              <a:t>Sam Smith</a:t>
            </a:r>
          </a:p>
          <a:p>
            <a:pPr marL="628650" lvl="1" indent="-171450">
              <a:buFont typeface="Arial" panose="020B0604020202020204" pitchFamily="34" charset="0"/>
              <a:buChar char="•"/>
            </a:pPr>
            <a:r>
              <a:rPr lang="en-US" dirty="0"/>
              <a:t>MUNA</a:t>
            </a:r>
          </a:p>
          <a:p>
            <a:endParaRPr lang="en-US" dirty="0"/>
          </a:p>
          <a:p>
            <a:pPr marL="171450" indent="-171450">
              <a:buFont typeface="Arial" panose="020B0604020202020204" pitchFamily="34" charset="0"/>
              <a:buChar char="•"/>
            </a:pPr>
            <a:r>
              <a:rPr lang="en-US" dirty="0"/>
              <a:t>Actors</a:t>
            </a:r>
          </a:p>
          <a:p>
            <a:pPr marL="628650" lvl="1" indent="-171450">
              <a:buFont typeface="Arial" panose="020B0604020202020204" pitchFamily="34" charset="0"/>
              <a:buChar char="•"/>
            </a:pPr>
            <a:r>
              <a:rPr lang="en-US" dirty="0"/>
              <a:t>Sir Ian </a:t>
            </a:r>
            <a:r>
              <a:rPr lang="en-US" dirty="0" err="1"/>
              <a:t>McKellan</a:t>
            </a:r>
            <a:endParaRPr lang="en-US" dirty="0"/>
          </a:p>
          <a:p>
            <a:pPr marL="628650" lvl="1" indent="-171450">
              <a:buFont typeface="Arial" panose="020B0604020202020204" pitchFamily="34" charset="0"/>
              <a:buChar char="•"/>
            </a:pPr>
            <a:r>
              <a:rPr lang="en-US" dirty="0"/>
              <a:t>Laverne Cox</a:t>
            </a:r>
          </a:p>
          <a:p>
            <a:pPr marL="628650" lvl="1" indent="-171450">
              <a:buFont typeface="Arial" panose="020B0604020202020204" pitchFamily="34" charset="0"/>
              <a:buChar char="•"/>
            </a:pPr>
            <a:r>
              <a:rPr lang="en-US" dirty="0"/>
              <a:t>Sophia Bush</a:t>
            </a:r>
          </a:p>
          <a:p>
            <a:pPr marL="628650" lvl="1" indent="-171450">
              <a:buFont typeface="Arial" panose="020B0604020202020204" pitchFamily="34" charset="0"/>
              <a:buChar char="•"/>
            </a:pPr>
            <a:r>
              <a:rPr lang="en-US" dirty="0"/>
              <a:t>Ezra Miller</a:t>
            </a:r>
          </a:p>
          <a:p>
            <a:pPr marL="628650" lvl="1" indent="-171450">
              <a:buFont typeface="Arial" panose="020B0604020202020204" pitchFamily="34" charset="0"/>
              <a:buChar char="•"/>
            </a:pPr>
            <a:r>
              <a:rPr lang="en-US" dirty="0"/>
              <a:t>Kit Connor</a:t>
            </a:r>
          </a:p>
          <a:p>
            <a:pPr marL="628650" lvl="1" indent="-171450">
              <a:buFont typeface="Arial" panose="020B0604020202020204" pitchFamily="34" charset="0"/>
              <a:buChar char="•"/>
            </a:pPr>
            <a:r>
              <a:rPr lang="en-US" dirty="0"/>
              <a:t>Aubrey Plaza</a:t>
            </a:r>
          </a:p>
          <a:p>
            <a:pPr marL="628650" lvl="1" indent="-171450">
              <a:buFont typeface="Arial" panose="020B0604020202020204" pitchFamily="34" charset="0"/>
              <a:buChar char="•"/>
            </a:pPr>
            <a:r>
              <a:rPr lang="en-US" dirty="0"/>
              <a:t>Ben Platt</a:t>
            </a:r>
          </a:p>
          <a:p>
            <a:pPr marL="628650" lvl="1" indent="-171450">
              <a:buFont typeface="Arial" panose="020B0604020202020204" pitchFamily="34" charset="0"/>
              <a:buChar char="•"/>
            </a:pPr>
            <a:r>
              <a:rPr lang="en-US" dirty="0"/>
              <a:t>Billy Eichner</a:t>
            </a:r>
          </a:p>
          <a:p>
            <a:pPr marL="628650" lvl="1" indent="-171450">
              <a:buFont typeface="Arial" panose="020B0604020202020204" pitchFamily="34" charset="0"/>
              <a:buChar char="•"/>
            </a:pPr>
            <a:r>
              <a:rPr lang="en-US" dirty="0"/>
              <a:t>Brandon Flynn</a:t>
            </a:r>
          </a:p>
          <a:p>
            <a:pPr marL="628650" lvl="1" indent="-171450">
              <a:buFont typeface="Arial" panose="020B0604020202020204" pitchFamily="34" charset="0"/>
              <a:buChar char="•"/>
            </a:pPr>
            <a:r>
              <a:rPr lang="en-US" dirty="0"/>
              <a:t>Clea DuVall</a:t>
            </a:r>
          </a:p>
          <a:p>
            <a:pPr marL="628650" lvl="1" indent="-171450">
              <a:buFont typeface="Arial" panose="020B0604020202020204" pitchFamily="34" charset="0"/>
              <a:buChar char="•"/>
            </a:pPr>
            <a:r>
              <a:rPr lang="en-US" dirty="0"/>
              <a:t>Colman Domingo</a:t>
            </a:r>
          </a:p>
          <a:p>
            <a:pPr marL="628650" lvl="1" indent="-171450">
              <a:buFont typeface="Arial" panose="020B0604020202020204" pitchFamily="34" charset="0"/>
              <a:buChar char="•"/>
            </a:pPr>
            <a:r>
              <a:rPr lang="en-US" dirty="0"/>
              <a:t>Cynthia Erivo</a:t>
            </a:r>
          </a:p>
          <a:p>
            <a:pPr marL="628650" lvl="1" indent="-171450">
              <a:buFont typeface="Arial" panose="020B0604020202020204" pitchFamily="34" charset="0"/>
              <a:buChar char="•"/>
            </a:pPr>
            <a:r>
              <a:rPr lang="en-US" dirty="0"/>
              <a:t>Dan Levy</a:t>
            </a:r>
          </a:p>
          <a:p>
            <a:pPr marL="628650" lvl="1" indent="-171450">
              <a:buFont typeface="Arial" panose="020B0604020202020204" pitchFamily="34" charset="0"/>
              <a:buChar char="•"/>
            </a:pPr>
            <a:r>
              <a:rPr lang="en-US" dirty="0"/>
              <a:t>Cynthia Nixon</a:t>
            </a:r>
          </a:p>
          <a:p>
            <a:pPr marL="628650" lvl="1" indent="-171450">
              <a:buFont typeface="Arial" panose="020B0604020202020204" pitchFamily="34" charset="0"/>
              <a:buChar char="•"/>
            </a:pPr>
            <a:r>
              <a:rPr lang="en-US" dirty="0"/>
              <a:t>Nava Mau</a:t>
            </a:r>
          </a:p>
          <a:p>
            <a:endParaRPr lang="en-US" dirty="0"/>
          </a:p>
          <a:p>
            <a:pPr marL="171450" indent="-171450">
              <a:buFont typeface="Arial" panose="020B0604020202020204" pitchFamily="34" charset="0"/>
              <a:buChar char="•"/>
            </a:pPr>
            <a:r>
              <a:rPr lang="en-US" dirty="0"/>
              <a:t>Artists/Designers</a:t>
            </a:r>
          </a:p>
          <a:p>
            <a:pPr marL="628650" lvl="1" indent="-171450">
              <a:buFont typeface="Arial" panose="020B0604020202020204" pitchFamily="34" charset="0"/>
              <a:buChar char="•"/>
            </a:pPr>
            <a:r>
              <a:rPr lang="en-US" dirty="0"/>
              <a:t>Keith Haring</a:t>
            </a:r>
          </a:p>
          <a:p>
            <a:pPr marL="628650" lvl="1" indent="-171450">
              <a:buFont typeface="Arial" panose="020B0604020202020204" pitchFamily="34" charset="0"/>
              <a:buChar char="•"/>
            </a:pPr>
            <a:r>
              <a:rPr lang="en-US" dirty="0"/>
              <a:t>Jean-Michel Basquiat</a:t>
            </a:r>
          </a:p>
          <a:p>
            <a:pPr marL="628650" lvl="1" indent="-171450">
              <a:buFont typeface="Arial" panose="020B0604020202020204" pitchFamily="34" charset="0"/>
              <a:buChar char="•"/>
            </a:pPr>
            <a:r>
              <a:rPr lang="en-US" dirty="0" err="1"/>
              <a:t>Carvaggio</a:t>
            </a:r>
            <a:endParaRPr lang="en-US" dirty="0"/>
          </a:p>
          <a:p>
            <a:pPr marL="628650" lvl="1" indent="-171450">
              <a:buFont typeface="Arial" panose="020B0604020202020204" pitchFamily="34" charset="0"/>
              <a:buChar char="•"/>
            </a:pPr>
            <a:r>
              <a:rPr lang="en-US" dirty="0"/>
              <a:t>Jean Cocteau</a:t>
            </a:r>
          </a:p>
          <a:p>
            <a:pPr marL="628650" lvl="1" indent="-171450">
              <a:buFont typeface="Arial" panose="020B0604020202020204" pitchFamily="34" charset="0"/>
              <a:buChar char="•"/>
            </a:pPr>
            <a:r>
              <a:rPr lang="en-US" dirty="0"/>
              <a:t>Donatello</a:t>
            </a:r>
          </a:p>
          <a:p>
            <a:pPr marL="628650" lvl="1" indent="-171450">
              <a:buFont typeface="Arial" panose="020B0604020202020204" pitchFamily="34" charset="0"/>
              <a:buChar char="•"/>
            </a:pPr>
            <a:r>
              <a:rPr lang="en-US" dirty="0"/>
              <a:t>Marie </a:t>
            </a:r>
            <a:r>
              <a:rPr lang="en-US" dirty="0" err="1"/>
              <a:t>Høeg</a:t>
            </a:r>
            <a:endParaRPr lang="en-US" dirty="0"/>
          </a:p>
          <a:p>
            <a:pPr marL="628650" lvl="1" indent="-171450">
              <a:buFont typeface="Arial" panose="020B0604020202020204" pitchFamily="34" charset="0"/>
              <a:buChar char="•"/>
            </a:pPr>
            <a:r>
              <a:rPr lang="en-US" dirty="0"/>
              <a:t>Frida Kahlo</a:t>
            </a:r>
          </a:p>
          <a:p>
            <a:pPr marL="628650" lvl="1" indent="-171450">
              <a:buFont typeface="Arial" panose="020B0604020202020204" pitchFamily="34" charset="0"/>
              <a:buChar char="•"/>
            </a:pPr>
            <a:r>
              <a:rPr lang="en-US" dirty="0"/>
              <a:t>Michelangelo</a:t>
            </a:r>
          </a:p>
          <a:p>
            <a:pPr marL="628650" lvl="1" indent="-171450">
              <a:buFont typeface="Arial" panose="020B0604020202020204" pitchFamily="34" charset="0"/>
              <a:buChar char="•"/>
            </a:pPr>
            <a:r>
              <a:rPr lang="en-US" dirty="0"/>
              <a:t>Andy Warhol</a:t>
            </a:r>
          </a:p>
          <a:p>
            <a:pPr marL="628650" lvl="1" indent="-171450">
              <a:buFont typeface="Arial" panose="020B0604020202020204" pitchFamily="34" charset="0"/>
              <a:buChar char="•"/>
            </a:pPr>
            <a:r>
              <a:rPr lang="en-US" dirty="0"/>
              <a:t>Bob Mackie</a:t>
            </a:r>
          </a:p>
          <a:p>
            <a:pPr marL="628650" lvl="1" indent="-171450">
              <a:buFont typeface="Arial" panose="020B0604020202020204" pitchFamily="34" charset="0"/>
              <a:buChar char="•"/>
            </a:pPr>
            <a:r>
              <a:rPr lang="en-US" dirty="0"/>
              <a:t>Marie Laurencin</a:t>
            </a:r>
          </a:p>
          <a:p>
            <a:pPr marL="628650" lvl="1" indent="-171450">
              <a:buFont typeface="Arial" panose="020B0604020202020204" pitchFamily="34" charset="0"/>
              <a:buChar char="•"/>
            </a:pPr>
            <a:r>
              <a:rPr lang="en-US" dirty="0"/>
              <a:t>Mickalene Thomas</a:t>
            </a:r>
          </a:p>
          <a:p>
            <a:endParaRPr lang="en-US" dirty="0"/>
          </a:p>
          <a:p>
            <a:pPr marL="171450" indent="-171450">
              <a:buFont typeface="Arial" panose="020B0604020202020204" pitchFamily="34" charset="0"/>
              <a:buChar char="•"/>
            </a:pPr>
            <a:r>
              <a:rPr lang="en-US" dirty="0"/>
              <a:t>Authors</a:t>
            </a:r>
          </a:p>
          <a:p>
            <a:pPr marL="628650" lvl="1" indent="-171450">
              <a:buFont typeface="Arial" panose="020B0604020202020204" pitchFamily="34" charset="0"/>
              <a:buChar char="•"/>
            </a:pPr>
            <a:r>
              <a:rPr lang="en-US" dirty="0"/>
              <a:t>Oscar Wilde</a:t>
            </a:r>
          </a:p>
          <a:p>
            <a:pPr marL="628650" lvl="1" indent="-171450">
              <a:buFont typeface="Arial" panose="020B0604020202020204" pitchFamily="34" charset="0"/>
              <a:buChar char="•"/>
            </a:pPr>
            <a:r>
              <a:rPr lang="en-US" dirty="0"/>
              <a:t>Audre Lorde</a:t>
            </a:r>
          </a:p>
          <a:p>
            <a:pPr marL="628650" lvl="1" indent="-171450">
              <a:buFont typeface="Arial" panose="020B0604020202020204" pitchFamily="34" charset="0"/>
              <a:buChar char="•"/>
            </a:pPr>
            <a:r>
              <a:rPr lang="en-US" dirty="0"/>
              <a:t>Ocean Vuong</a:t>
            </a:r>
          </a:p>
          <a:p>
            <a:pPr marL="628650" lvl="1" indent="-171450">
              <a:buFont typeface="Arial" panose="020B0604020202020204" pitchFamily="34" charset="0"/>
              <a:buChar char="•"/>
            </a:pPr>
            <a:r>
              <a:rPr lang="en-US" dirty="0"/>
              <a:t>Alice Walker</a:t>
            </a:r>
          </a:p>
          <a:p>
            <a:pPr marL="628650" lvl="1" indent="-171450">
              <a:buFont typeface="Arial" panose="020B0604020202020204" pitchFamily="34" charset="0"/>
              <a:buChar char="•"/>
            </a:pPr>
            <a:r>
              <a:rPr lang="en-US" dirty="0"/>
              <a:t>Alison Bechdel</a:t>
            </a:r>
          </a:p>
          <a:p>
            <a:pPr marL="628650" lvl="1" indent="-171450">
              <a:buFont typeface="Arial" panose="020B0604020202020204" pitchFamily="34" charset="0"/>
              <a:buChar char="•"/>
            </a:pPr>
            <a:r>
              <a:rPr lang="en-US" dirty="0"/>
              <a:t>James Baldwin</a:t>
            </a:r>
          </a:p>
          <a:p>
            <a:pPr marL="628650" lvl="1" indent="-171450">
              <a:buFont typeface="Arial" panose="020B0604020202020204" pitchFamily="34" charset="0"/>
              <a:buChar char="•"/>
            </a:pPr>
            <a:r>
              <a:rPr lang="en-US" dirty="0"/>
              <a:t>Virginia Woolf</a:t>
            </a:r>
          </a:p>
          <a:p>
            <a:pPr marL="628650" lvl="1" indent="-171450">
              <a:buFont typeface="Arial" panose="020B0604020202020204" pitchFamily="34" charset="0"/>
              <a:buChar char="•"/>
            </a:pPr>
            <a:r>
              <a:rPr lang="en-US" dirty="0"/>
              <a:t>Judith Butler</a:t>
            </a:r>
          </a:p>
          <a:p>
            <a:pPr marL="628650" lvl="1" indent="-171450">
              <a:buFont typeface="Arial" panose="020B0604020202020204" pitchFamily="34" charset="0"/>
              <a:buChar char="•"/>
            </a:pPr>
            <a:r>
              <a:rPr lang="en-US" dirty="0"/>
              <a:t>Yukio Mishima</a:t>
            </a:r>
          </a:p>
          <a:p>
            <a:pPr marL="628650" lvl="1" indent="-171450">
              <a:buFont typeface="Arial" panose="020B0604020202020204" pitchFamily="34" charset="0"/>
              <a:buChar char="•"/>
            </a:pPr>
            <a:r>
              <a:rPr lang="en-US" dirty="0"/>
              <a:t>Kate Bornstein</a:t>
            </a:r>
          </a:p>
          <a:p>
            <a:pPr marL="628650" lvl="1" indent="-171450">
              <a:buFont typeface="Arial" panose="020B0604020202020204" pitchFamily="34" charset="0"/>
              <a:buChar char="•"/>
            </a:pPr>
            <a:r>
              <a:rPr lang="en-US" dirty="0"/>
              <a:t>Langston Hughes</a:t>
            </a:r>
          </a:p>
          <a:p>
            <a:pPr marL="628650" lvl="1" indent="-171450">
              <a:buFont typeface="Arial" panose="020B0604020202020204" pitchFamily="34" charset="0"/>
              <a:buChar char="•"/>
            </a:pPr>
            <a:r>
              <a:rPr lang="en-US" dirty="0"/>
              <a:t>Emily Dickinson</a:t>
            </a:r>
          </a:p>
          <a:p>
            <a:pPr marL="628650" lvl="1" indent="-171450">
              <a:buFont typeface="Arial" panose="020B0604020202020204" pitchFamily="34" charset="0"/>
              <a:buChar char="•"/>
            </a:pPr>
            <a:r>
              <a:rPr lang="en-US" dirty="0"/>
              <a:t>Louisa May Alcott</a:t>
            </a:r>
          </a:p>
          <a:p>
            <a:pPr marL="628650" lvl="1" indent="-171450">
              <a:buFont typeface="Arial" panose="020B0604020202020204" pitchFamily="34" charset="0"/>
              <a:buChar char="•"/>
            </a:pPr>
            <a:r>
              <a:rPr lang="en-US" dirty="0"/>
              <a:t>Sylvia Plath</a:t>
            </a:r>
          </a:p>
        </p:txBody>
      </p:sp>
      <p:sp>
        <p:nvSpPr>
          <p:cNvPr id="4" name="Slide Number Placeholder 3"/>
          <p:cNvSpPr>
            <a:spLocks noGrp="1"/>
          </p:cNvSpPr>
          <p:nvPr>
            <p:ph type="sldNum" sz="quarter" idx="5"/>
          </p:nvPr>
        </p:nvSpPr>
        <p:spPr/>
        <p:txBody>
          <a:bodyPr/>
          <a:lstStyle/>
          <a:p>
            <a:fld id="{D23D616E-FAFF-0246-8008-410B45D7CB1E}" type="slidenum">
              <a:rPr lang="en-US" smtClean="0"/>
              <a:pPr/>
              <a:t>9</a:t>
            </a:fld>
            <a:endParaRPr lang="en-US" dirty="0"/>
          </a:p>
        </p:txBody>
      </p:sp>
    </p:spTree>
    <p:extLst>
      <p:ext uri="{BB962C8B-B14F-4D97-AF65-F5344CB8AC3E}">
        <p14:creationId xmlns:p14="http://schemas.microsoft.com/office/powerpoint/2010/main" val="2555974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No Imag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alphaModFix amt="8000"/>
            <a:extLst>
              <a:ext uri="{28A0092B-C50C-407E-A947-70E740481C1C}">
                <a14:useLocalDpi xmlns:a14="http://schemas.microsoft.com/office/drawing/2010/main" val="0"/>
              </a:ext>
            </a:extLst>
          </a:blip>
          <a:srcRect l="1628" t="20679" r="1628" b="27849"/>
          <a:stretch/>
        </p:blipFill>
        <p:spPr>
          <a:xfrm>
            <a:off x="0" y="0"/>
            <a:ext cx="12192000" cy="6858000"/>
          </a:xfrm>
          <a:prstGeom prst="rect">
            <a:avLst/>
          </a:prstGeom>
          <a:solidFill>
            <a:schemeClr val="accent1"/>
          </a:solidFill>
        </p:spPr>
      </p:pic>
      <p:sp>
        <p:nvSpPr>
          <p:cNvPr id="5" name="Text Placeholder 4"/>
          <p:cNvSpPr>
            <a:spLocks noGrp="1"/>
          </p:cNvSpPr>
          <p:nvPr>
            <p:ph type="body" sz="quarter" idx="12" hasCustomPrompt="1"/>
          </p:nvPr>
        </p:nvSpPr>
        <p:spPr>
          <a:xfrm>
            <a:off x="626512" y="3375339"/>
            <a:ext cx="10917716" cy="1110497"/>
          </a:xfrm>
          <a:noFill/>
          <a:effectLst/>
        </p:spPr>
        <p:txBody>
          <a:bodyPr vert="horz" wrap="square" lIns="182880" tIns="91440" rIns="457200" bIns="91440" rtlCol="0" anchor="ctr">
            <a:spAutoFit/>
          </a:bodyPr>
          <a:lstStyle>
            <a:lvl1pPr marL="0" indent="0">
              <a:lnSpc>
                <a:spcPct val="110000"/>
              </a:lnSpc>
              <a:spcBef>
                <a:spcPts val="600"/>
              </a:spcBef>
              <a:spcAft>
                <a:spcPts val="0"/>
              </a:spcAft>
              <a:buNone/>
              <a:tabLst/>
              <a:defRPr lang="en-US" sz="2000" b="0" i="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1113" indent="0">
              <a:lnSpc>
                <a:spcPct val="110000"/>
              </a:lnSpc>
              <a:spcBef>
                <a:spcPts val="600"/>
              </a:spcBef>
              <a:spcAft>
                <a:spcPts val="0"/>
              </a:spcAft>
              <a:buFont typeface="Arial" charset="0"/>
              <a:buNone/>
              <a:tabLst/>
              <a:defRPr lang="en-US" sz="1600" b="0" i="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113" indent="0">
              <a:lnSpc>
                <a:spcPct val="110000"/>
              </a:lnSpc>
              <a:spcBef>
                <a:spcPts val="600"/>
              </a:spcBef>
              <a:spcAft>
                <a:spcPts val="0"/>
              </a:spcAft>
              <a:buFont typeface="Arial" charset="0"/>
              <a:buNone/>
              <a:tabLst/>
              <a:defRPr lang="en-US" sz="1400" b="0" i="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1113" indent="0">
              <a:lnSpc>
                <a:spcPct val="110000"/>
              </a:lnSpc>
              <a:spcBef>
                <a:spcPts val="0"/>
              </a:spcBef>
              <a:buFont typeface="Arial" charset="0"/>
              <a:buNone/>
              <a:tabLst/>
              <a:defRPr lang="en-US" sz="1400" i="1" smtClean="0">
                <a:solidFill>
                  <a:schemeClr val="bg1"/>
                </a:solidFill>
                <a:latin typeface="Arial" charset="0"/>
                <a:ea typeface="Arial" charset="0"/>
                <a:cs typeface="Arial" charset="0"/>
              </a:defRPr>
            </a:lvl4pPr>
            <a:lvl5pPr>
              <a:defRPr lang="en-US"/>
            </a:lvl5pPr>
          </a:lstStyle>
          <a:p>
            <a:pPr lvl="0">
              <a:lnSpc>
                <a:spcPct val="90000"/>
              </a:lnSpc>
              <a:spcBef>
                <a:spcPct val="0"/>
              </a:spcBef>
            </a:pPr>
            <a:r>
              <a:rPr lang="en-US" dirty="0"/>
              <a:t>SUBTITLE</a:t>
            </a:r>
          </a:p>
          <a:p>
            <a:pPr lvl="1"/>
            <a:r>
              <a:rPr lang="en-US" dirty="0"/>
              <a:t>Second level</a:t>
            </a:r>
          </a:p>
          <a:p>
            <a:pPr lvl="2"/>
            <a:r>
              <a:rPr lang="en-US" dirty="0"/>
              <a:t>Third Level</a:t>
            </a:r>
          </a:p>
        </p:txBody>
      </p:sp>
      <p:sp>
        <p:nvSpPr>
          <p:cNvPr id="6" name="Title 5"/>
          <p:cNvSpPr>
            <a:spLocks noGrp="1"/>
          </p:cNvSpPr>
          <p:nvPr>
            <p:ph type="title" hasCustomPrompt="1"/>
          </p:nvPr>
        </p:nvSpPr>
        <p:spPr>
          <a:xfrm>
            <a:off x="626511" y="2547131"/>
            <a:ext cx="10917716" cy="794064"/>
          </a:xfrm>
          <a:noFill/>
          <a:effectLst/>
        </p:spPr>
        <p:txBody>
          <a:bodyPr vert="horz" wrap="square" lIns="182880" tIns="91440" rIns="457200" bIns="91440" rtlCol="0" anchor="b">
            <a:spAutoFit/>
          </a:bodyPr>
          <a:lstStyle>
            <a:lvl1pPr>
              <a:defRPr lang="en-US" sz="4400" b="1" baseline="0">
                <a:solidFill>
                  <a:schemeClr val="bg1"/>
                </a:solidFill>
                <a:latin typeface="Montserrat" panose="00000500000000000000" pitchFamily="2" charset="0"/>
              </a:defRPr>
            </a:lvl1pPr>
          </a:lstStyle>
          <a:p>
            <a:pPr marL="11113" lvl="0" indent="-11113">
              <a:spcAft>
                <a:spcPts val="1200"/>
              </a:spcAft>
              <a:buClr>
                <a:schemeClr val="accent1"/>
              </a:buClr>
              <a:buFont typeface="Wingdings" charset="2"/>
              <a:tabLst/>
            </a:pPr>
            <a:r>
              <a:rPr lang="en-US" dirty="0"/>
              <a:t>Title Slide</a:t>
            </a:r>
          </a:p>
        </p:txBody>
      </p:sp>
      <p:pic>
        <p:nvPicPr>
          <p:cNvPr id="2" name="Picture 1">
            <a:extLst>
              <a:ext uri="{FF2B5EF4-FFF2-40B4-BE49-F238E27FC236}">
                <a16:creationId xmlns:a16="http://schemas.microsoft.com/office/drawing/2014/main" id="{A671BC2C-296E-0B82-6B6C-B74A845CBE67}"/>
              </a:ext>
            </a:extLst>
          </p:cNvPr>
          <p:cNvPicPr>
            <a:picLocks noChangeAspect="1"/>
          </p:cNvPicPr>
          <p:nvPr userDrawn="1"/>
        </p:nvPicPr>
        <p:blipFill>
          <a:blip r:embed="rId3"/>
          <a:stretch>
            <a:fillRect/>
          </a:stretch>
        </p:blipFill>
        <p:spPr>
          <a:xfrm>
            <a:off x="638978" y="5789393"/>
            <a:ext cx="5073333" cy="572634"/>
          </a:xfrm>
          <a:prstGeom prst="rect">
            <a:avLst/>
          </a:prstGeom>
        </p:spPr>
      </p:pic>
    </p:spTree>
    <p:extLst>
      <p:ext uri="{BB962C8B-B14F-4D97-AF65-F5344CB8AC3E}">
        <p14:creationId xmlns:p14="http://schemas.microsoft.com/office/powerpoint/2010/main" val="151630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5625F11-EADC-2944-8437-490DA1E2084F}" type="slidenum">
              <a:rPr lang="en-US" smtClean="0"/>
              <a:pPr/>
              <a:t>‹#›</a:t>
            </a:fld>
            <a:endParaRPr lang="en-US" dirty="0"/>
          </a:p>
        </p:txBody>
      </p:sp>
    </p:spTree>
    <p:extLst>
      <p:ext uri="{BB962C8B-B14F-4D97-AF65-F5344CB8AC3E}">
        <p14:creationId xmlns:p14="http://schemas.microsoft.com/office/powerpoint/2010/main" val="2150375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alphaModFix amt="8000"/>
            <a:extLst>
              <a:ext uri="{28A0092B-C50C-407E-A947-70E740481C1C}">
                <a14:useLocalDpi xmlns:a14="http://schemas.microsoft.com/office/drawing/2010/main" val="0"/>
              </a:ext>
            </a:extLst>
          </a:blip>
          <a:srcRect l="1628" t="20679" r="1628" b="27849"/>
          <a:stretch/>
        </p:blipFill>
        <p:spPr>
          <a:xfrm>
            <a:off x="0" y="0"/>
            <a:ext cx="12192000" cy="6858000"/>
          </a:xfrm>
          <a:prstGeom prst="rect">
            <a:avLst/>
          </a:prstGeom>
          <a:solidFill>
            <a:schemeClr val="accent1"/>
          </a:solidFill>
        </p:spPr>
      </p:pic>
      <p:sp>
        <p:nvSpPr>
          <p:cNvPr id="15" name="Picture Placeholder 14"/>
          <p:cNvSpPr>
            <a:spLocks noGrp="1"/>
          </p:cNvSpPr>
          <p:nvPr>
            <p:ph type="pic" sz="quarter" idx="11"/>
          </p:nvPr>
        </p:nvSpPr>
        <p:spPr>
          <a:xfrm>
            <a:off x="0" y="204395"/>
            <a:ext cx="12192001" cy="6857999"/>
          </a:xfrm>
          <a:noFill/>
        </p:spPr>
        <p:txBody>
          <a:bodyPr/>
          <a:lstStyle/>
          <a:p>
            <a:r>
              <a:rPr lang="en-US"/>
              <a:t>Click icon to add picture</a:t>
            </a:r>
            <a:endParaRPr lang="en-US" dirty="0"/>
          </a:p>
        </p:txBody>
      </p:sp>
      <p:sp>
        <p:nvSpPr>
          <p:cNvPr id="5" name="Text Placeholder 4"/>
          <p:cNvSpPr>
            <a:spLocks noGrp="1"/>
          </p:cNvSpPr>
          <p:nvPr>
            <p:ph type="body" sz="quarter" idx="12" hasCustomPrompt="1"/>
          </p:nvPr>
        </p:nvSpPr>
        <p:spPr>
          <a:xfrm>
            <a:off x="638978" y="3375338"/>
            <a:ext cx="10917716" cy="1110497"/>
          </a:xfrm>
          <a:noFill/>
          <a:effectLst/>
        </p:spPr>
        <p:txBody>
          <a:bodyPr vert="horz" wrap="square" lIns="182880" tIns="91440" rIns="457200" bIns="91440" rtlCol="0" anchor="ctr">
            <a:spAutoFit/>
          </a:bodyPr>
          <a:lstStyle>
            <a:lvl1pPr marL="0" indent="0">
              <a:lnSpc>
                <a:spcPct val="110000"/>
              </a:lnSpc>
              <a:spcBef>
                <a:spcPts val="600"/>
              </a:spcBef>
              <a:spcAft>
                <a:spcPts val="0"/>
              </a:spcAft>
              <a:buNone/>
              <a:tabLst/>
              <a:defRPr lang="en-US" sz="2000" b="0" i="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1113" indent="0">
              <a:lnSpc>
                <a:spcPct val="110000"/>
              </a:lnSpc>
              <a:spcBef>
                <a:spcPts val="600"/>
              </a:spcBef>
              <a:spcAft>
                <a:spcPts val="0"/>
              </a:spcAft>
              <a:buFont typeface="Arial" charset="0"/>
              <a:buNone/>
              <a:tabLst/>
              <a:defRPr lang="en-US" sz="1600" b="0" i="0"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113" indent="0">
              <a:lnSpc>
                <a:spcPct val="110000"/>
              </a:lnSpc>
              <a:spcBef>
                <a:spcPts val="600"/>
              </a:spcBef>
              <a:spcAft>
                <a:spcPts val="0"/>
              </a:spcAft>
              <a:buFont typeface="Arial" charset="0"/>
              <a:buNone/>
              <a:tabLst/>
              <a:defRPr lang="en-US" sz="1400" b="0" i="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1113" indent="0">
              <a:lnSpc>
                <a:spcPct val="110000"/>
              </a:lnSpc>
              <a:spcBef>
                <a:spcPts val="0"/>
              </a:spcBef>
              <a:buFont typeface="Arial" charset="0"/>
              <a:buNone/>
              <a:tabLst/>
              <a:defRPr lang="en-US" sz="1400" i="1" smtClean="0">
                <a:solidFill>
                  <a:schemeClr val="bg1"/>
                </a:solidFill>
                <a:latin typeface="Arial" charset="0"/>
                <a:ea typeface="Arial" charset="0"/>
                <a:cs typeface="Arial" charset="0"/>
              </a:defRPr>
            </a:lvl4pPr>
            <a:lvl5pPr>
              <a:defRPr lang="en-US"/>
            </a:lvl5pPr>
          </a:lstStyle>
          <a:p>
            <a:pPr lvl="0">
              <a:lnSpc>
                <a:spcPct val="90000"/>
              </a:lnSpc>
              <a:spcBef>
                <a:spcPct val="0"/>
              </a:spcBef>
            </a:pPr>
            <a:r>
              <a:rPr lang="en-US" dirty="0"/>
              <a:t>SUBTITLE</a:t>
            </a:r>
          </a:p>
          <a:p>
            <a:pPr lvl="1"/>
            <a:r>
              <a:rPr lang="en-US" dirty="0"/>
              <a:t>Second level</a:t>
            </a:r>
          </a:p>
          <a:p>
            <a:pPr lvl="2"/>
            <a:r>
              <a:rPr lang="en-US" dirty="0"/>
              <a:t>Third Level</a:t>
            </a:r>
          </a:p>
        </p:txBody>
      </p:sp>
      <p:sp>
        <p:nvSpPr>
          <p:cNvPr id="6" name="Title 5"/>
          <p:cNvSpPr>
            <a:spLocks noGrp="1"/>
          </p:cNvSpPr>
          <p:nvPr>
            <p:ph type="title" hasCustomPrompt="1"/>
          </p:nvPr>
        </p:nvSpPr>
        <p:spPr>
          <a:xfrm>
            <a:off x="638979" y="2547131"/>
            <a:ext cx="10917716" cy="794064"/>
          </a:xfrm>
          <a:noFill/>
          <a:effectLst/>
        </p:spPr>
        <p:txBody>
          <a:bodyPr vert="horz" wrap="square" lIns="182880" tIns="91440" rIns="457200" bIns="91440" rtlCol="0" anchor="b">
            <a:spAutoFit/>
          </a:bodyPr>
          <a:lstStyle>
            <a:lvl1pPr>
              <a:defRPr lang="en-US" sz="4400" baseline="0">
                <a:solidFill>
                  <a:schemeClr val="bg1"/>
                </a:solidFill>
              </a:defRPr>
            </a:lvl1pPr>
          </a:lstStyle>
          <a:p>
            <a:pPr marL="11113" lvl="0" indent="-11113">
              <a:spcAft>
                <a:spcPts val="1200"/>
              </a:spcAft>
              <a:buClr>
                <a:schemeClr val="accent1"/>
              </a:buClr>
              <a:buFont typeface="Wingdings" charset="2"/>
              <a:tabLst/>
            </a:pPr>
            <a:r>
              <a:rPr lang="en-US" dirty="0"/>
              <a:t>Title Slide with Image</a:t>
            </a:r>
          </a:p>
        </p:txBody>
      </p:sp>
      <p:pic>
        <p:nvPicPr>
          <p:cNvPr id="3" name="Picture 2">
            <a:extLst>
              <a:ext uri="{FF2B5EF4-FFF2-40B4-BE49-F238E27FC236}">
                <a16:creationId xmlns:a16="http://schemas.microsoft.com/office/drawing/2014/main" id="{BA07DE35-DC1F-FDE9-9E34-5A0A62B45FC4}"/>
              </a:ext>
            </a:extLst>
          </p:cNvPr>
          <p:cNvPicPr>
            <a:picLocks noChangeAspect="1"/>
          </p:cNvPicPr>
          <p:nvPr userDrawn="1"/>
        </p:nvPicPr>
        <p:blipFill>
          <a:blip r:embed="rId3"/>
          <a:stretch>
            <a:fillRect/>
          </a:stretch>
        </p:blipFill>
        <p:spPr>
          <a:xfrm>
            <a:off x="638978" y="5789393"/>
            <a:ext cx="5073333" cy="572634"/>
          </a:xfrm>
          <a:prstGeom prst="rect">
            <a:avLst/>
          </a:prstGeom>
        </p:spPr>
      </p:pic>
    </p:spTree>
    <p:extLst>
      <p:ext uri="{BB962C8B-B14F-4D97-AF65-F5344CB8AC3E}">
        <p14:creationId xmlns:p14="http://schemas.microsoft.com/office/powerpoint/2010/main" val="341074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alphaModFix amt="8000"/>
            <a:extLst>
              <a:ext uri="{28A0092B-C50C-407E-A947-70E740481C1C}">
                <a14:useLocalDpi xmlns:a14="http://schemas.microsoft.com/office/drawing/2010/main" val="0"/>
              </a:ext>
            </a:extLst>
          </a:blip>
          <a:srcRect l="1628" t="20678" r="1628" b="33283"/>
          <a:stretch/>
        </p:blipFill>
        <p:spPr>
          <a:xfrm>
            <a:off x="0" y="0"/>
            <a:ext cx="12191999" cy="6134100"/>
          </a:xfrm>
          <a:prstGeom prst="rect">
            <a:avLst/>
          </a:prstGeom>
          <a:solidFill>
            <a:schemeClr val="accent1"/>
          </a:solidFill>
        </p:spPr>
      </p:pic>
      <p:sp>
        <p:nvSpPr>
          <p:cNvPr id="10" name="Slide Number Placeholder 5"/>
          <p:cNvSpPr>
            <a:spLocks noGrp="1"/>
          </p:cNvSpPr>
          <p:nvPr>
            <p:ph type="sldNum" sz="quarter" idx="4"/>
          </p:nvPr>
        </p:nvSpPr>
        <p:spPr>
          <a:xfrm>
            <a:off x="10637447" y="6396690"/>
            <a:ext cx="915571" cy="257677"/>
          </a:xfrm>
          <a:prstGeom prst="rect">
            <a:avLst/>
          </a:prstGeom>
        </p:spPr>
        <p:txBody>
          <a:bodyPr vert="horz" lIns="91440" tIns="45720" rIns="91440" bIns="45720" rtlCol="0" anchor="ctr"/>
          <a:lstStyle>
            <a:lvl1pPr algn="r">
              <a:defRPr sz="16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65625F11-EADC-2944-8437-490DA1E2084F}" type="slidenum">
              <a:rPr lang="en-US" smtClean="0"/>
              <a:pPr/>
              <a:t>‹#›</a:t>
            </a:fld>
            <a:endParaRPr lang="en-US" dirty="0"/>
          </a:p>
        </p:txBody>
      </p:sp>
      <p:pic>
        <p:nvPicPr>
          <p:cNvPr id="4" name="Picture 3" descr="University of Massachusetts logo">
            <a:extLst>
              <a:ext uri="{FF2B5EF4-FFF2-40B4-BE49-F238E27FC236}">
                <a16:creationId xmlns:a16="http://schemas.microsoft.com/office/drawing/2014/main" id="{7B0A6B9D-1209-4462-8851-2316A116A347}"/>
              </a:ext>
            </a:extLst>
          </p:cNvPr>
          <p:cNvPicPr>
            <a:picLocks noChangeAspect="1"/>
          </p:cNvPicPr>
          <p:nvPr/>
        </p:nvPicPr>
        <p:blipFill>
          <a:blip r:embed="rId3"/>
          <a:stretch>
            <a:fillRect/>
          </a:stretch>
        </p:blipFill>
        <p:spPr>
          <a:xfrm>
            <a:off x="638979" y="6307283"/>
            <a:ext cx="4060371" cy="436490"/>
          </a:xfrm>
          <a:prstGeom prst="rect">
            <a:avLst/>
          </a:prstGeom>
        </p:spPr>
      </p:pic>
      <p:sp>
        <p:nvSpPr>
          <p:cNvPr id="3" name="Text Placeholder 2"/>
          <p:cNvSpPr>
            <a:spLocks noGrp="1"/>
          </p:cNvSpPr>
          <p:nvPr>
            <p:ph type="body" idx="1" hasCustomPrompt="1"/>
          </p:nvPr>
        </p:nvSpPr>
        <p:spPr>
          <a:xfrm>
            <a:off x="638979" y="3457260"/>
            <a:ext cx="10901342" cy="1140777"/>
          </a:xfr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2" name="Title 1"/>
          <p:cNvSpPr>
            <a:spLocks noGrp="1"/>
          </p:cNvSpPr>
          <p:nvPr>
            <p:ph type="title" hasCustomPrompt="1"/>
          </p:nvPr>
        </p:nvSpPr>
        <p:spPr>
          <a:xfrm>
            <a:off x="638979" y="577535"/>
            <a:ext cx="10901342" cy="2852737"/>
          </a:xfrm>
        </p:spPr>
        <p:txBody>
          <a:bodyPr anchor="b"/>
          <a:lstStyle>
            <a:lvl1pPr>
              <a:defRPr sz="4400" b="1">
                <a:solidFill>
                  <a:schemeClr val="bg1"/>
                </a:solidFill>
                <a:latin typeface="Montserrat" panose="00000500000000000000" pitchFamily="2" charset="0"/>
              </a:defRPr>
            </a:lvl1pPr>
          </a:lstStyle>
          <a:p>
            <a:r>
              <a:rPr lang="en-US" dirty="0"/>
              <a:t>Section Header</a:t>
            </a:r>
          </a:p>
        </p:txBody>
      </p:sp>
    </p:spTree>
    <p:extLst>
      <p:ext uri="{BB962C8B-B14F-4D97-AF65-F5344CB8AC3E}">
        <p14:creationId xmlns:p14="http://schemas.microsoft.com/office/powerpoint/2010/main" val="187147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Agenda + BG">
    <p:spTree>
      <p:nvGrpSpPr>
        <p:cNvPr id="1" name=""/>
        <p:cNvGrpSpPr/>
        <p:nvPr/>
      </p:nvGrpSpPr>
      <p:grpSpPr>
        <a:xfrm>
          <a:off x="0" y="0"/>
          <a:ext cx="0" cy="0"/>
          <a:chOff x="0" y="0"/>
          <a:chExt cx="0" cy="0"/>
        </a:xfrm>
      </p:grpSpPr>
      <p:sp>
        <p:nvSpPr>
          <p:cNvPr id="4" name="Rectangle 3"/>
          <p:cNvSpPr/>
          <p:nvPr/>
        </p:nvSpPr>
        <p:spPr>
          <a:xfrm>
            <a:off x="0" y="860961"/>
            <a:ext cx="12192000" cy="5273139"/>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Massachusetts logo">
            <a:extLst>
              <a:ext uri="{FF2B5EF4-FFF2-40B4-BE49-F238E27FC236}">
                <a16:creationId xmlns:a16="http://schemas.microsoft.com/office/drawing/2014/main" id="{1025AF6F-ADE1-425B-AE1C-12925E6506FA}"/>
              </a:ext>
            </a:extLst>
          </p:cNvPr>
          <p:cNvPicPr>
            <a:picLocks noChangeAspect="1"/>
          </p:cNvPicPr>
          <p:nvPr/>
        </p:nvPicPr>
        <p:blipFill>
          <a:blip r:embed="rId2"/>
          <a:stretch>
            <a:fillRect/>
          </a:stretch>
        </p:blipFill>
        <p:spPr>
          <a:xfrm>
            <a:off x="638979" y="6307283"/>
            <a:ext cx="4060371" cy="436490"/>
          </a:xfrm>
          <a:prstGeom prst="rect">
            <a:avLst/>
          </a:prstGeom>
        </p:spPr>
      </p:pic>
      <p:sp>
        <p:nvSpPr>
          <p:cNvPr id="18" name="Slide Number Placeholder 5"/>
          <p:cNvSpPr>
            <a:spLocks noGrp="1"/>
          </p:cNvSpPr>
          <p:nvPr>
            <p:ph type="sldNum" sz="quarter" idx="4"/>
          </p:nvPr>
        </p:nvSpPr>
        <p:spPr>
          <a:xfrm>
            <a:off x="10637447" y="6396690"/>
            <a:ext cx="915571" cy="257677"/>
          </a:xfrm>
          <a:prstGeom prst="rect">
            <a:avLst/>
          </a:prstGeom>
        </p:spPr>
        <p:txBody>
          <a:bodyPr vert="horz" lIns="91440" tIns="45720" rIns="91440" bIns="45720" rtlCol="0" anchor="ctr"/>
          <a:lstStyle>
            <a:lvl1pPr algn="r">
              <a:defRPr sz="1600" b="0">
                <a:solidFill>
                  <a:schemeClr val="tx2"/>
                </a:solidFill>
                <a:latin typeface="+mn-lt"/>
                <a:ea typeface="Century Gothic" charset="0"/>
                <a:cs typeface="Century Gothic" charset="0"/>
              </a:defRPr>
            </a:lvl1pPr>
          </a:lstStyle>
          <a:p>
            <a:fld id="{65625F11-EADC-2944-8437-490DA1E2084F}" type="slidenum">
              <a:rPr lang="en-US" smtClean="0"/>
              <a:pPr/>
              <a:t>‹#›</a:t>
            </a:fld>
            <a:endParaRPr lang="en-US" dirty="0"/>
          </a:p>
        </p:txBody>
      </p:sp>
      <p:sp>
        <p:nvSpPr>
          <p:cNvPr id="9" name="Content Placeholder 6"/>
          <p:cNvSpPr>
            <a:spLocks noGrp="1"/>
          </p:cNvSpPr>
          <p:nvPr>
            <p:ph sz="quarter" idx="13" hasCustomPrompt="1"/>
          </p:nvPr>
        </p:nvSpPr>
        <p:spPr>
          <a:xfrm>
            <a:off x="638980" y="914400"/>
            <a:ext cx="10914038" cy="4971245"/>
          </a:xfrm>
          <a:noFill/>
        </p:spPr>
        <p:txBody>
          <a:bodyPr lIns="182880" rIns="457200" anchor="t">
            <a:noAutofit/>
          </a:bodyPr>
          <a:lstStyle>
            <a:lvl1pPr marL="342900" marR="0" indent="-342900" algn="l" defTabSz="914400" rtl="0" eaLnBrk="1" fontAlgn="auto" latinLnBrk="0" hangingPunct="1">
              <a:lnSpc>
                <a:spcPct val="110000"/>
              </a:lnSpc>
              <a:spcBef>
                <a:spcPts val="0"/>
              </a:spcBef>
              <a:spcAft>
                <a:spcPts val="1200"/>
              </a:spcAft>
              <a:buClr>
                <a:schemeClr val="bg1"/>
              </a:buClr>
              <a:buSzTx/>
              <a:buFont typeface="Wingdings" panose="05000000000000000000" pitchFamily="2" charset="2"/>
              <a:buChar char="§"/>
              <a:tabLst/>
              <a:defRPr sz="2000" b="1" baseline="0">
                <a:solidFill>
                  <a:schemeClr val="bg1"/>
                </a:solidFill>
              </a:defRPr>
            </a:lvl1pPr>
            <a:lvl2pPr marL="685800" marR="0" indent="-228600" algn="l" defTabSz="914400" rtl="0" eaLnBrk="1" fontAlgn="auto" latinLnBrk="0" hangingPunct="1">
              <a:lnSpc>
                <a:spcPct val="110000"/>
              </a:lnSpc>
              <a:spcBef>
                <a:spcPts val="0"/>
              </a:spcBef>
              <a:spcAft>
                <a:spcPts val="1200"/>
              </a:spcAft>
              <a:buClr>
                <a:schemeClr val="bg1"/>
              </a:buClr>
              <a:buSzTx/>
              <a:buFont typeface="Arial" charset="0"/>
              <a:buChar char="•"/>
              <a:tabLst/>
              <a:defRPr sz="1800" b="1" baseline="0">
                <a:solidFill>
                  <a:schemeClr val="bg1"/>
                </a:solidFill>
              </a:defRPr>
            </a:lvl2pPr>
            <a:lvl3pPr marL="1143000" marR="0" indent="-228600" algn="l" defTabSz="914400" rtl="0" eaLnBrk="1" fontAlgn="auto" latinLnBrk="0" hangingPunct="1">
              <a:lnSpc>
                <a:spcPct val="110000"/>
              </a:lnSpc>
              <a:spcBef>
                <a:spcPts val="0"/>
              </a:spcBef>
              <a:spcAft>
                <a:spcPts val="1200"/>
              </a:spcAft>
              <a:buClr>
                <a:schemeClr val="bg1"/>
              </a:buClr>
              <a:buSzTx/>
              <a:buFont typeface=".AppleSystemUIFont" charset="-120"/>
              <a:buChar char="-"/>
              <a:tabLst/>
              <a:defRPr sz="1800" b="1" baseline="0">
                <a:solidFill>
                  <a:schemeClr val="bg1"/>
                </a:solidFill>
              </a:defRPr>
            </a:lvl3pPr>
            <a:lvl4pPr marL="1600200" marR="0" indent="-228600" algn="l" defTabSz="914400" rtl="0" eaLnBrk="1" fontAlgn="auto" latinLnBrk="0" hangingPunct="1">
              <a:lnSpc>
                <a:spcPct val="110000"/>
              </a:lnSpc>
              <a:spcBef>
                <a:spcPts val="0"/>
              </a:spcBef>
              <a:spcAft>
                <a:spcPts val="1200"/>
              </a:spcAft>
              <a:buClr>
                <a:schemeClr val="bg1"/>
              </a:buClr>
              <a:buSzTx/>
              <a:buFont typeface="Courier New" charset="0"/>
              <a:buChar char="o"/>
              <a:tabLst/>
              <a:defRPr sz="1600" b="1" baseline="0">
                <a:solidFill>
                  <a:schemeClr val="bg1"/>
                </a:solidFill>
              </a:defRPr>
            </a:lvl4pPr>
            <a:lvl5pPr marL="2057400" marR="0" indent="-228600" algn="l" defTabSz="914400" rtl="0" eaLnBrk="1" fontAlgn="auto" latinLnBrk="0" hangingPunct="1">
              <a:lnSpc>
                <a:spcPct val="110000"/>
              </a:lnSpc>
              <a:spcBef>
                <a:spcPts val="0"/>
              </a:spcBef>
              <a:spcAft>
                <a:spcPts val="1200"/>
              </a:spcAft>
              <a:buClr>
                <a:schemeClr val="bg1"/>
              </a:buClr>
              <a:buSzTx/>
              <a:buFont typeface=".AppleSystemUIFont" charset="-120"/>
              <a:buChar char="-"/>
              <a:tabLst/>
              <a:defRPr sz="1600" b="1">
                <a:solidFill>
                  <a:schemeClr val="bg1"/>
                </a:solidFill>
              </a:defRPr>
            </a:lvl5pPr>
          </a:lstStyle>
          <a:p>
            <a:pPr lvl="0"/>
            <a:r>
              <a:rPr lang="en-US" dirty="0"/>
              <a:t>Primary agenda bullet style</a:t>
            </a:r>
          </a:p>
          <a:p>
            <a:pPr lvl="1"/>
            <a:r>
              <a:rPr lang="en-US" dirty="0"/>
              <a:t>Secondary agenda bullet style</a:t>
            </a:r>
          </a:p>
          <a:p>
            <a:pPr lvl="2"/>
            <a:r>
              <a:rPr lang="en-US" dirty="0"/>
              <a:t>Third bullet style</a:t>
            </a:r>
          </a:p>
          <a:p>
            <a:pPr lvl="3"/>
            <a:r>
              <a:rPr lang="en-US" dirty="0"/>
              <a:t>Fourth bullet style</a:t>
            </a:r>
          </a:p>
          <a:p>
            <a:pPr lvl="4"/>
            <a:r>
              <a:rPr lang="en-US" dirty="0"/>
              <a:t>Fifth bullet style</a:t>
            </a:r>
          </a:p>
          <a:p>
            <a:pPr lvl="0"/>
            <a:r>
              <a:rPr lang="en-US" dirty="0"/>
              <a:t>Primary agenda bullet style</a:t>
            </a:r>
          </a:p>
          <a:p>
            <a:pPr lvl="1"/>
            <a:r>
              <a:rPr lang="en-US" dirty="0"/>
              <a:t>Secondary agenda bullet style</a:t>
            </a:r>
          </a:p>
          <a:p>
            <a:pPr lvl="2"/>
            <a:r>
              <a:rPr lang="en-US" dirty="0"/>
              <a:t>Third bullet style</a:t>
            </a:r>
          </a:p>
        </p:txBody>
      </p:sp>
      <p:sp>
        <p:nvSpPr>
          <p:cNvPr id="2" name="Title 1"/>
          <p:cNvSpPr>
            <a:spLocks noGrp="1"/>
          </p:cNvSpPr>
          <p:nvPr>
            <p:ph type="title" hasCustomPrompt="1"/>
          </p:nvPr>
        </p:nvSpPr>
        <p:spPr/>
        <p:txBody>
          <a:bodyPr>
            <a:noAutofit/>
          </a:bodyPr>
          <a:lstStyle>
            <a:lvl1pPr>
              <a:defRPr sz="2800"/>
            </a:lvl1pPr>
          </a:lstStyle>
          <a:p>
            <a:r>
              <a:rPr lang="en-US" dirty="0"/>
              <a:t>Headline</a:t>
            </a:r>
          </a:p>
        </p:txBody>
      </p:sp>
    </p:spTree>
    <p:extLst>
      <p:ext uri="{BB962C8B-B14F-4D97-AF65-F5344CB8AC3E}">
        <p14:creationId xmlns:p14="http://schemas.microsoft.com/office/powerpoint/2010/main" val="57604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5625F11-EADC-2944-8437-490DA1E2084F}" type="slidenum">
              <a:rPr lang="en-US" smtClean="0"/>
              <a:pPr/>
              <a:t>‹#›</a:t>
            </a:fld>
            <a:endParaRPr lang="en-US" dirty="0"/>
          </a:p>
        </p:txBody>
      </p:sp>
      <p:sp>
        <p:nvSpPr>
          <p:cNvPr id="5" name="Text Placeholder 2">
            <a:extLst>
              <a:ext uri="{FF2B5EF4-FFF2-40B4-BE49-F238E27FC236}">
                <a16:creationId xmlns:a16="http://schemas.microsoft.com/office/drawing/2014/main" id="{71D8A06B-AB5B-43B1-BF30-6B6EA6F7E330}"/>
              </a:ext>
            </a:extLst>
          </p:cNvPr>
          <p:cNvSpPr>
            <a:spLocks noGrp="1"/>
          </p:cNvSpPr>
          <p:nvPr>
            <p:ph idx="1"/>
          </p:nvPr>
        </p:nvSpPr>
        <p:spPr>
          <a:xfrm>
            <a:off x="638979" y="860963"/>
            <a:ext cx="10914039" cy="518060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z="2800" b="1">
                <a:latin typeface="Montserrat" panose="00000500000000000000" pitchFamily="2" charset="0"/>
                <a:ea typeface="Open Sans" panose="020B0606030504020204" pitchFamily="34" charset="0"/>
                <a:cs typeface="Open Sans" panose="020B0606030504020204" pitchFamily="34" charset="0"/>
              </a:defRPr>
            </a:lvl1pPr>
          </a:lstStyle>
          <a:p>
            <a:r>
              <a:rPr lang="en-US" dirty="0"/>
              <a:t>Headline</a:t>
            </a:r>
          </a:p>
        </p:txBody>
      </p:sp>
    </p:spTree>
    <p:extLst>
      <p:ext uri="{BB962C8B-B14F-4D97-AF65-F5344CB8AC3E}">
        <p14:creationId xmlns:p14="http://schemas.microsoft.com/office/powerpoint/2010/main" val="1451075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5625F11-EADC-2944-8437-490DA1E2084F}" type="slidenum">
              <a:rPr lang="en-US" smtClean="0"/>
              <a:pPr/>
              <a:t>‹#›</a:t>
            </a:fld>
            <a:endParaRPr lang="en-US" dirty="0"/>
          </a:p>
        </p:txBody>
      </p:sp>
      <p:sp>
        <p:nvSpPr>
          <p:cNvPr id="5" name="Content Placeholder 2">
            <a:extLst>
              <a:ext uri="{FF2B5EF4-FFF2-40B4-BE49-F238E27FC236}">
                <a16:creationId xmlns:a16="http://schemas.microsoft.com/office/drawing/2014/main" id="{AE806CC2-1CE0-4268-821E-A9EA31404344}"/>
              </a:ext>
            </a:extLst>
          </p:cNvPr>
          <p:cNvSpPr>
            <a:spLocks noGrp="1"/>
          </p:cNvSpPr>
          <p:nvPr>
            <p:ph idx="12"/>
          </p:nvPr>
        </p:nvSpPr>
        <p:spPr>
          <a:xfrm>
            <a:off x="6184897" y="860964"/>
            <a:ext cx="5368121" cy="5180606"/>
          </a:xfrm>
        </p:spPr>
        <p:txBody>
          <a:bodyPr/>
          <a:lstStyle>
            <a:lvl1pPr marL="228600" indent="-228600">
              <a:buClr>
                <a:schemeClr val="accent1"/>
              </a:buClr>
              <a:buFont typeface="Wingdings" charset="2"/>
              <a:buChar char="§"/>
              <a:defRPr>
                <a:latin typeface="Open Sans" panose="020B0606030504020204" pitchFamily="34" charset="0"/>
                <a:ea typeface="Open Sans" panose="020B0606030504020204" pitchFamily="34" charset="0"/>
                <a:cs typeface="Open Sans" panose="020B0606030504020204" pitchFamily="34" charset="0"/>
              </a:defRPr>
            </a:lvl1pPr>
            <a:lvl2pPr marL="685800" indent="-228600">
              <a:buClr>
                <a:schemeClr val="accent1"/>
              </a:buClr>
              <a:buFont typeface="Arial" charset="0"/>
              <a:buChar char="•"/>
              <a:defRPr>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accent1"/>
              </a:buClr>
              <a:buFont typeface=".AppleSystemUIFont" charset="-120"/>
              <a:buChar char="-"/>
              <a:defRPr>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chemeClr val="accent1"/>
              </a:buClr>
              <a:buFont typeface="Courier New" charset="0"/>
              <a:buChar char="o"/>
              <a:defRPr>
                <a:latin typeface="Open Sans" panose="020B0606030504020204" pitchFamily="34" charset="0"/>
                <a:ea typeface="Open Sans" panose="020B0606030504020204" pitchFamily="34" charset="0"/>
                <a:cs typeface="Open Sans" panose="020B0606030504020204" pitchFamily="34" charset="0"/>
              </a:defRPr>
            </a:lvl4pPr>
            <a:lvl5pPr marL="2057400" indent="-228600">
              <a:buClr>
                <a:schemeClr val="accent1"/>
              </a:buClr>
              <a:buFont typeface=".AppleSystemUIFont" charset="-120"/>
              <a:buChar cha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27423698-104E-45F5-84FF-4D4C1A23C98A}"/>
              </a:ext>
            </a:extLst>
          </p:cNvPr>
          <p:cNvSpPr>
            <a:spLocks noGrp="1"/>
          </p:cNvSpPr>
          <p:nvPr>
            <p:ph idx="13"/>
          </p:nvPr>
        </p:nvSpPr>
        <p:spPr>
          <a:xfrm>
            <a:off x="638979" y="860963"/>
            <a:ext cx="5368121" cy="518060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sz="2800" b="1">
                <a:latin typeface="Montserrat" panose="00000500000000000000" pitchFamily="2" charset="0"/>
                <a:ea typeface="Open Sans" panose="020B0606030504020204" pitchFamily="34" charset="0"/>
                <a:cs typeface="Open Sans" panose="020B0606030504020204" pitchFamily="34" charset="0"/>
              </a:defRPr>
            </a:lvl1pPr>
          </a:lstStyle>
          <a:p>
            <a:r>
              <a:rPr lang="en-US" dirty="0"/>
              <a:t>Headline</a:t>
            </a:r>
          </a:p>
        </p:txBody>
      </p:sp>
    </p:spTree>
    <p:extLst>
      <p:ext uri="{BB962C8B-B14F-4D97-AF65-F5344CB8AC3E}">
        <p14:creationId xmlns:p14="http://schemas.microsoft.com/office/powerpoint/2010/main" val="1743091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econd Title,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5625F11-EADC-2944-8437-490DA1E2084F}" type="slidenum">
              <a:rPr lang="en-US" smtClean="0"/>
              <a:pPr/>
              <a:t>‹#›</a:t>
            </a:fld>
            <a:endParaRPr lang="en-US"/>
          </a:p>
        </p:txBody>
      </p:sp>
      <p:sp>
        <p:nvSpPr>
          <p:cNvPr id="4" name="Content Placeholder 3"/>
          <p:cNvSpPr>
            <a:spLocks noGrp="1"/>
          </p:cNvSpPr>
          <p:nvPr>
            <p:ph sz="half" idx="2"/>
          </p:nvPr>
        </p:nvSpPr>
        <p:spPr>
          <a:xfrm>
            <a:off x="638980" y="1356791"/>
            <a:ext cx="10914038" cy="469566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hasCustomPrompt="1"/>
          </p:nvPr>
        </p:nvSpPr>
        <p:spPr>
          <a:xfrm>
            <a:off x="638979" y="860963"/>
            <a:ext cx="10914039" cy="451295"/>
          </a:xfrm>
        </p:spPr>
        <p:txBody>
          <a:bodyPr anchor="b"/>
          <a:lstStyle>
            <a:lvl1pPr marL="0" indent="0">
              <a:buNone/>
              <a:defRPr sz="20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itle 4"/>
          <p:cNvSpPr>
            <a:spLocks noGrp="1"/>
          </p:cNvSpPr>
          <p:nvPr>
            <p:ph type="title" hasCustomPrompt="1"/>
          </p:nvPr>
        </p:nvSpPr>
        <p:spPr/>
        <p:txBody>
          <a:bodyPr/>
          <a:lstStyle>
            <a:lvl1pPr>
              <a:defRPr sz="2800" b="1">
                <a:latin typeface="Montserrat" panose="00000500000000000000" pitchFamily="2" charset="0"/>
              </a:defRPr>
            </a:lvl1pPr>
          </a:lstStyle>
          <a:p>
            <a:r>
              <a:rPr lang="en-US" dirty="0"/>
              <a:t>Headline</a:t>
            </a:r>
          </a:p>
        </p:txBody>
      </p:sp>
    </p:spTree>
    <p:extLst>
      <p:ext uri="{BB962C8B-B14F-4D97-AF65-F5344CB8AC3E}">
        <p14:creationId xmlns:p14="http://schemas.microsoft.com/office/powerpoint/2010/main" val="2829176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wo Secondary Title, Two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5625F11-EADC-2944-8437-490DA1E2084F}" type="slidenum">
              <a:rPr lang="en-US" smtClean="0"/>
              <a:pPr/>
              <a:t>‹#›</a:t>
            </a:fld>
            <a:endParaRPr lang="en-US"/>
          </a:p>
        </p:txBody>
      </p:sp>
      <p:sp>
        <p:nvSpPr>
          <p:cNvPr id="14" name="Content Placeholder 3">
            <a:extLst>
              <a:ext uri="{FF2B5EF4-FFF2-40B4-BE49-F238E27FC236}">
                <a16:creationId xmlns:a16="http://schemas.microsoft.com/office/drawing/2014/main" id="{2F5413BC-054D-45D0-8352-6EA6A75EE805}"/>
              </a:ext>
            </a:extLst>
          </p:cNvPr>
          <p:cNvSpPr>
            <a:spLocks noGrp="1"/>
          </p:cNvSpPr>
          <p:nvPr>
            <p:ph sz="half" idx="15"/>
          </p:nvPr>
        </p:nvSpPr>
        <p:spPr>
          <a:xfrm>
            <a:off x="6204859" y="1356791"/>
            <a:ext cx="5348163" cy="469566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81040B0D-6703-484F-97E7-6EAD3D03B9E3}"/>
              </a:ext>
            </a:extLst>
          </p:cNvPr>
          <p:cNvSpPr>
            <a:spLocks noGrp="1"/>
          </p:cNvSpPr>
          <p:nvPr>
            <p:ph type="body" idx="14" hasCustomPrompt="1"/>
          </p:nvPr>
        </p:nvSpPr>
        <p:spPr>
          <a:xfrm>
            <a:off x="6204855" y="860963"/>
            <a:ext cx="5348163" cy="451295"/>
          </a:xfrm>
        </p:spPr>
        <p:txBody>
          <a:bodyPr anchor="b"/>
          <a:lstStyle>
            <a:lvl1pPr marL="0" indent="0">
              <a:buNone/>
              <a:defRPr sz="20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Content Placeholder 3">
            <a:extLst>
              <a:ext uri="{FF2B5EF4-FFF2-40B4-BE49-F238E27FC236}">
                <a16:creationId xmlns:a16="http://schemas.microsoft.com/office/drawing/2014/main" id="{90504683-19D3-4042-9A55-CE8B5063FE92}"/>
              </a:ext>
            </a:extLst>
          </p:cNvPr>
          <p:cNvSpPr>
            <a:spLocks noGrp="1"/>
          </p:cNvSpPr>
          <p:nvPr>
            <p:ph sz="half" idx="16"/>
          </p:nvPr>
        </p:nvSpPr>
        <p:spPr>
          <a:xfrm>
            <a:off x="638980" y="1356791"/>
            <a:ext cx="5457020" cy="4695666"/>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a:extLst>
              <a:ext uri="{FF2B5EF4-FFF2-40B4-BE49-F238E27FC236}">
                <a16:creationId xmlns:a16="http://schemas.microsoft.com/office/drawing/2014/main" id="{C458986C-F212-460B-A41B-CB9601626A0B}"/>
              </a:ext>
            </a:extLst>
          </p:cNvPr>
          <p:cNvSpPr>
            <a:spLocks noGrp="1"/>
          </p:cNvSpPr>
          <p:nvPr>
            <p:ph type="body" idx="1" hasCustomPrompt="1"/>
          </p:nvPr>
        </p:nvSpPr>
        <p:spPr>
          <a:xfrm>
            <a:off x="638979" y="860963"/>
            <a:ext cx="5457021" cy="451295"/>
          </a:xfrm>
        </p:spPr>
        <p:txBody>
          <a:bodyPr anchor="b"/>
          <a:lstStyle>
            <a:lvl1pPr marL="0" indent="0">
              <a:buNone/>
              <a:defRPr sz="20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Title 6"/>
          <p:cNvSpPr>
            <a:spLocks noGrp="1"/>
          </p:cNvSpPr>
          <p:nvPr>
            <p:ph type="title" hasCustomPrompt="1"/>
          </p:nvPr>
        </p:nvSpPr>
        <p:spPr/>
        <p:txBody>
          <a:bodyPr/>
          <a:lstStyle>
            <a:lvl1pPr>
              <a:defRPr sz="2800" b="1">
                <a:latin typeface="Montserrat" panose="00000500000000000000" pitchFamily="2" charset="0"/>
              </a:defRPr>
            </a:lvl1pPr>
          </a:lstStyle>
          <a:p>
            <a:r>
              <a:rPr lang="en-US" dirty="0"/>
              <a:t>Headline</a:t>
            </a:r>
          </a:p>
        </p:txBody>
      </p:sp>
    </p:spTree>
    <p:extLst>
      <p:ext uri="{BB962C8B-B14F-4D97-AF65-F5344CB8AC3E}">
        <p14:creationId xmlns:p14="http://schemas.microsoft.com/office/powerpoint/2010/main" val="191406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65625F11-EADC-2944-8437-490DA1E2084F}" type="slidenum">
              <a:rPr lang="en-US" smtClean="0"/>
              <a:pPr/>
              <a:t>‹#›</a:t>
            </a:fld>
            <a:endParaRPr lang="en-US" dirty="0"/>
          </a:p>
        </p:txBody>
      </p:sp>
      <p:sp>
        <p:nvSpPr>
          <p:cNvPr id="2" name="Title 1"/>
          <p:cNvSpPr>
            <a:spLocks noGrp="1"/>
          </p:cNvSpPr>
          <p:nvPr>
            <p:ph type="title" hasCustomPrompt="1"/>
          </p:nvPr>
        </p:nvSpPr>
        <p:spPr/>
        <p:txBody>
          <a:bodyPr/>
          <a:lstStyle>
            <a:lvl1pPr>
              <a:defRPr sz="2800" b="1">
                <a:latin typeface="Montserrat" panose="00000500000000000000" pitchFamily="2" charset="0"/>
              </a:defRPr>
            </a:lvl1pPr>
          </a:lstStyle>
          <a:p>
            <a:r>
              <a:rPr lang="en-US" dirty="0"/>
              <a:t>Headline</a:t>
            </a:r>
          </a:p>
        </p:txBody>
      </p:sp>
    </p:spTree>
    <p:extLst>
      <p:ext uri="{BB962C8B-B14F-4D97-AF65-F5344CB8AC3E}">
        <p14:creationId xmlns:p14="http://schemas.microsoft.com/office/powerpoint/2010/main" val="3168668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637447" y="6396690"/>
            <a:ext cx="915571" cy="257677"/>
          </a:xfrm>
          <a:prstGeom prst="rect">
            <a:avLst/>
          </a:prstGeom>
        </p:spPr>
        <p:txBody>
          <a:bodyPr vert="horz" lIns="91440" tIns="45720" rIns="91440" bIns="45720" rtlCol="0" anchor="ctr"/>
          <a:lstStyle>
            <a:lvl1pPr algn="r">
              <a:defRPr sz="16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65625F11-EADC-2944-8437-490DA1E2084F}" type="slidenum">
              <a:rPr lang="en-US" smtClean="0"/>
              <a:pPr/>
              <a:t>‹#›</a:t>
            </a:fld>
            <a:endParaRPr lang="en-US" dirty="0"/>
          </a:p>
        </p:txBody>
      </p:sp>
      <p:cxnSp>
        <p:nvCxnSpPr>
          <p:cNvPr id="8" name="Straight Connector 7"/>
          <p:cNvCxnSpPr/>
          <p:nvPr userDrawn="1"/>
        </p:nvCxnSpPr>
        <p:spPr>
          <a:xfrm>
            <a:off x="638979" y="6119352"/>
            <a:ext cx="1091771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University of Massachusetts logo">
            <a:extLst>
              <a:ext uri="{FF2B5EF4-FFF2-40B4-BE49-F238E27FC236}">
                <a16:creationId xmlns:a16="http://schemas.microsoft.com/office/drawing/2014/main" id="{48B737E3-50D4-4977-A86B-47E3ACB92632}"/>
              </a:ext>
            </a:extLst>
          </p:cNvPr>
          <p:cNvPicPr>
            <a:picLocks noChangeAspect="1"/>
          </p:cNvPicPr>
          <p:nvPr userDrawn="1"/>
        </p:nvPicPr>
        <p:blipFill>
          <a:blip r:embed="rId12"/>
          <a:stretch>
            <a:fillRect/>
          </a:stretch>
        </p:blipFill>
        <p:spPr>
          <a:xfrm>
            <a:off x="638979" y="6307283"/>
            <a:ext cx="4060371" cy="436490"/>
          </a:xfrm>
          <a:prstGeom prst="rect">
            <a:avLst/>
          </a:prstGeom>
        </p:spPr>
      </p:pic>
      <p:sp>
        <p:nvSpPr>
          <p:cNvPr id="3" name="Text Placeholder 2"/>
          <p:cNvSpPr>
            <a:spLocks noGrp="1"/>
          </p:cNvSpPr>
          <p:nvPr>
            <p:ph type="body" idx="1"/>
          </p:nvPr>
        </p:nvSpPr>
        <p:spPr>
          <a:xfrm>
            <a:off x="638979" y="860963"/>
            <a:ext cx="10914039" cy="518060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642656" y="58712"/>
            <a:ext cx="10914038" cy="757718"/>
          </a:xfrm>
          <a:prstGeom prst="rect">
            <a:avLst/>
          </a:prstGeom>
        </p:spPr>
        <p:txBody>
          <a:bodyPr vert="horz" lIns="91440" tIns="45720" rIns="91440" bIns="45720" rtlCol="0" anchor="ctr">
            <a:noAutofit/>
          </a:bodyPr>
          <a:lstStyle/>
          <a:p>
            <a:r>
              <a:rPr lang="en-US" dirty="0"/>
              <a:t>Headline</a:t>
            </a:r>
          </a:p>
        </p:txBody>
      </p:sp>
    </p:spTree>
    <p:extLst>
      <p:ext uri="{BB962C8B-B14F-4D97-AF65-F5344CB8AC3E}">
        <p14:creationId xmlns:p14="http://schemas.microsoft.com/office/powerpoint/2010/main" val="97663300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7" r:id="rId4"/>
    <p:sldLayoutId id="2147483721" r:id="rId5"/>
    <p:sldLayoutId id="2147483722" r:id="rId6"/>
    <p:sldLayoutId id="2147483723" r:id="rId7"/>
    <p:sldLayoutId id="2147483724" r:id="rId8"/>
    <p:sldLayoutId id="2147483725" r:id="rId9"/>
    <p:sldLayoutId id="2147483726" r:id="rId10"/>
  </p:sldLayoutIdLst>
  <p:hf hdr="0" dt="0"/>
  <p:txStyles>
    <p:titleStyle>
      <a:lvl1pPr algn="l" defTabSz="914400" rtl="0" eaLnBrk="1" latinLnBrk="0" hangingPunct="1">
        <a:lnSpc>
          <a:spcPct val="90000"/>
        </a:lnSpc>
        <a:spcBef>
          <a:spcPct val="0"/>
        </a:spcBef>
        <a:buNone/>
        <a:defRPr sz="2800" b="1" kern="1200">
          <a:solidFill>
            <a:schemeClr val="accent1"/>
          </a:solidFill>
          <a:latin typeface="Montserrat" panose="00000500000000000000" pitchFamily="2" charset="0"/>
          <a:ea typeface="+mj-ea"/>
          <a:cs typeface="+mj-cs"/>
        </a:defRPr>
      </a:lvl1pPr>
    </p:titleStyle>
    <p:bodyStyle>
      <a:lvl1pPr marL="228600" indent="-228600" algn="l" defTabSz="914400" rtl="0" eaLnBrk="1" latinLnBrk="0" hangingPunct="1">
        <a:lnSpc>
          <a:spcPct val="110000"/>
        </a:lnSpc>
        <a:spcBef>
          <a:spcPts val="0"/>
        </a:spcBef>
        <a:spcAft>
          <a:spcPts val="1200"/>
        </a:spcAft>
        <a:buClr>
          <a:schemeClr val="accent1"/>
        </a:buClr>
        <a:buFont typeface="Wingdings" charset="2"/>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10000"/>
        </a:lnSpc>
        <a:spcBef>
          <a:spcPts val="0"/>
        </a:spcBef>
        <a:spcAft>
          <a:spcPts val="1200"/>
        </a:spcAft>
        <a:buClr>
          <a:schemeClr val="accent1"/>
        </a:buClr>
        <a:buFont typeface="Arial"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0000"/>
        </a:lnSpc>
        <a:spcBef>
          <a:spcPts val="0"/>
        </a:spcBef>
        <a:spcAft>
          <a:spcPts val="1200"/>
        </a:spcAft>
        <a:buClr>
          <a:schemeClr val="accent1"/>
        </a:buClr>
        <a:buFont typeface=".AppleSystemUIFont" charset="-12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0000"/>
        </a:lnSpc>
        <a:spcBef>
          <a:spcPts val="0"/>
        </a:spcBef>
        <a:spcAft>
          <a:spcPts val="1200"/>
        </a:spcAft>
        <a:buClr>
          <a:schemeClr val="accent1"/>
        </a:buClr>
        <a:buFont typeface="Courier New" charset="0"/>
        <a:buChar char="o"/>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0000"/>
        </a:lnSpc>
        <a:spcBef>
          <a:spcPts val="0"/>
        </a:spcBef>
        <a:spcAft>
          <a:spcPts val="1200"/>
        </a:spcAft>
        <a:buClr>
          <a:schemeClr val="accent1"/>
        </a:buClr>
        <a:buFont typeface=".AppleSystemUIFont" charset="-12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160" userDrawn="1">
          <p15:clr>
            <a:srgbClr val="F26B43"/>
          </p15:clr>
        </p15:guide>
        <p15:guide id="11" pos="3840" userDrawn="1">
          <p15:clr>
            <a:srgbClr val="F26B43"/>
          </p15:clr>
        </p15:guide>
        <p15:guide id="12" orient="horz" pos="624" userDrawn="1">
          <p15:clr>
            <a:srgbClr val="F26B43"/>
          </p15:clr>
        </p15:guide>
        <p15:guide id="13" orient="horz" pos="792" userDrawn="1">
          <p15:clr>
            <a:srgbClr val="F26B43"/>
          </p15:clr>
        </p15:guide>
        <p15:guide id="14" pos="408" userDrawn="1">
          <p15:clr>
            <a:srgbClr val="F26B43"/>
          </p15:clr>
        </p15:guide>
        <p15:guide id="15" pos="7272" userDrawn="1">
          <p15:clr>
            <a:srgbClr val="F26B43"/>
          </p15:clr>
        </p15:guide>
        <p15:guide id="16" orient="horz" pos="3624" userDrawn="1">
          <p15:clr>
            <a:srgbClr val="F26B43"/>
          </p15:clr>
        </p15:guide>
        <p15:guide id="17" orient="horz" pos="4176" userDrawn="1">
          <p15:clr>
            <a:srgbClr val="F26B43"/>
          </p15:clr>
        </p15:guide>
        <p15:guide id="18"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74k8OvL-NiQ" TargetMode="External"/><Relationship Id="rId3" Type="http://schemas.openxmlformats.org/officeDocument/2006/relationships/hyperlink" Target="https://guides.loc.gov/lgbtq-studies/stonewall-era" TargetMode="External"/><Relationship Id="rId7" Type="http://schemas.openxmlformats.org/officeDocument/2006/relationships/hyperlink" Target="https://www.cdc.gov/museum/online/story-of-cdc/aids/index.html" TargetMode="External"/><Relationship Id="rId2" Type="http://schemas.openxmlformats.org/officeDocument/2006/relationships/hyperlink" Target="https://www.masterclass.com/articles/queer-theory" TargetMode="External"/><Relationship Id="rId1" Type="http://schemas.openxmlformats.org/officeDocument/2006/relationships/slideLayout" Target="../slideLayouts/slideLayout5.xml"/><Relationship Id="rId6" Type="http://schemas.openxmlformats.org/officeDocument/2006/relationships/hyperlink" Target="https://lgbthistorymonth.com/background" TargetMode="External"/><Relationship Id="rId5" Type="http://schemas.openxmlformats.org/officeDocument/2006/relationships/hyperlink" Target="https://lgbtqhistory.org/lgbt-rights-timeline-in-american-history/" TargetMode="External"/><Relationship Id="rId4" Type="http://schemas.openxmlformats.org/officeDocument/2006/relationships/hyperlink" Target="https://catalog.loc.gov/vwebv/search?searchCode=LCCN&amp;searchArg=2018411915&amp;searchType=1&amp;permalink=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fif"/><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jfif"/><Relationship Id="rId4" Type="http://schemas.openxmlformats.org/officeDocument/2006/relationships/image" Target="../media/image18.jfif"/></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diagramColors" Target="../diagrams/colors1.xml"/><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QuickStyle" Target="../diagrams/quickStyle1.xml"/><Relationship Id="rId11" Type="http://schemas.openxmlformats.org/officeDocument/2006/relationships/image" Target="../media/image25.png"/><Relationship Id="rId5" Type="http://schemas.openxmlformats.org/officeDocument/2006/relationships/diagramLayout" Target="../diagrams/layout1.xml"/><Relationship Id="rId15" Type="http://schemas.openxmlformats.org/officeDocument/2006/relationships/image" Target="../media/image29.png"/><Relationship Id="rId10" Type="http://schemas.openxmlformats.org/officeDocument/2006/relationships/image" Target="../media/image24.jfif"/><Relationship Id="rId4" Type="http://schemas.openxmlformats.org/officeDocument/2006/relationships/diagramData" Target="../diagrams/data1.xml"/><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40470-4D38-4162-B939-1CE3AED5C8E8}"/>
              </a:ext>
            </a:extLst>
          </p:cNvPr>
          <p:cNvSpPr>
            <a:spLocks noGrp="1"/>
          </p:cNvSpPr>
          <p:nvPr>
            <p:ph type="title"/>
          </p:nvPr>
        </p:nvSpPr>
        <p:spPr>
          <a:xfrm>
            <a:off x="626511" y="2547131"/>
            <a:ext cx="10917716" cy="794064"/>
          </a:xfrm>
        </p:spPr>
        <p:txBody>
          <a:bodyPr/>
          <a:lstStyle/>
          <a:p>
            <a:r>
              <a:rPr lang="en-US" dirty="0"/>
              <a:t>Queer Theory &amp; History of Pride</a:t>
            </a:r>
          </a:p>
        </p:txBody>
      </p:sp>
      <p:sp>
        <p:nvSpPr>
          <p:cNvPr id="2" name="Text Placeholder 1">
            <a:extLst>
              <a:ext uri="{FF2B5EF4-FFF2-40B4-BE49-F238E27FC236}">
                <a16:creationId xmlns:a16="http://schemas.microsoft.com/office/drawing/2014/main" id="{BDF486E9-46EA-4BB1-A1A2-D5AF9448BA18}"/>
              </a:ext>
            </a:extLst>
          </p:cNvPr>
          <p:cNvSpPr>
            <a:spLocks noGrp="1"/>
          </p:cNvSpPr>
          <p:nvPr>
            <p:ph type="body" sz="quarter" idx="12"/>
          </p:nvPr>
        </p:nvSpPr>
        <p:spPr>
          <a:xfrm>
            <a:off x="626512" y="3678178"/>
            <a:ext cx="10917716" cy="504818"/>
          </a:xfrm>
        </p:spPr>
        <p:txBody>
          <a:bodyPr/>
          <a:lstStyle/>
          <a:p>
            <a:r>
              <a:rPr lang="en-US" dirty="0"/>
              <a:t>October DEIA Event</a:t>
            </a:r>
          </a:p>
        </p:txBody>
      </p:sp>
    </p:spTree>
    <p:extLst>
      <p:ext uri="{BB962C8B-B14F-4D97-AF65-F5344CB8AC3E}">
        <p14:creationId xmlns:p14="http://schemas.microsoft.com/office/powerpoint/2010/main" val="596139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6BA0F-C3F9-3B84-2FA0-07AEB9627B6C}"/>
              </a:ext>
            </a:extLst>
          </p:cNvPr>
          <p:cNvSpPr>
            <a:spLocks noGrp="1"/>
          </p:cNvSpPr>
          <p:nvPr>
            <p:ph type="title"/>
          </p:nvPr>
        </p:nvSpPr>
        <p:spPr/>
        <p:txBody>
          <a:bodyPr/>
          <a:lstStyle/>
          <a:p>
            <a:r>
              <a:rPr lang="en-US" dirty="0"/>
              <a:t>Modern Day (1998-Today)</a:t>
            </a:r>
          </a:p>
        </p:txBody>
      </p:sp>
      <p:sp>
        <p:nvSpPr>
          <p:cNvPr id="3" name="Content Placeholder 2">
            <a:extLst>
              <a:ext uri="{FF2B5EF4-FFF2-40B4-BE49-F238E27FC236}">
                <a16:creationId xmlns:a16="http://schemas.microsoft.com/office/drawing/2014/main" id="{DFF1F51F-157E-1C5C-6A98-41F8B520D8AC}"/>
              </a:ext>
            </a:extLst>
          </p:cNvPr>
          <p:cNvSpPr>
            <a:spLocks noGrp="1"/>
          </p:cNvSpPr>
          <p:nvPr>
            <p:ph idx="1"/>
          </p:nvPr>
        </p:nvSpPr>
        <p:spPr/>
        <p:txBody>
          <a:bodyPr/>
          <a:lstStyle/>
          <a:p>
            <a:r>
              <a:rPr lang="en-US" dirty="0"/>
              <a:t>1998 – hate crime of Matthew Shepard</a:t>
            </a:r>
          </a:p>
          <a:p>
            <a:r>
              <a:rPr lang="en-US" dirty="0"/>
              <a:t>June 26</a:t>
            </a:r>
            <a:r>
              <a:rPr lang="en-US" baseline="30000" dirty="0"/>
              <a:t>th</a:t>
            </a:r>
            <a:r>
              <a:rPr lang="en-US" dirty="0"/>
              <a:t>, 2015 – Obergefell vs. Hodges</a:t>
            </a:r>
          </a:p>
          <a:p>
            <a:r>
              <a:rPr lang="en-US" dirty="0"/>
              <a:t>Pride in 2024</a:t>
            </a:r>
          </a:p>
          <a:p>
            <a:pPr lvl="1"/>
            <a:r>
              <a:rPr lang="en-US" dirty="0"/>
              <a:t>Pinkwashing</a:t>
            </a:r>
          </a:p>
          <a:p>
            <a:endParaRPr lang="en-US" dirty="0"/>
          </a:p>
        </p:txBody>
      </p:sp>
      <p:pic>
        <p:nvPicPr>
          <p:cNvPr id="3082" name="Picture 10" descr="Vibrant streets of Boston filled with the Pride parade">
            <a:extLst>
              <a:ext uri="{FF2B5EF4-FFF2-40B4-BE49-F238E27FC236}">
                <a16:creationId xmlns:a16="http://schemas.microsoft.com/office/drawing/2014/main" id="{EDD8C46E-BE68-C549-0C13-A0D3E9E94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614" y="0"/>
            <a:ext cx="5378383" cy="403378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ride flags flown outside the Supreme Courthouse">
            <a:extLst>
              <a:ext uri="{FF2B5EF4-FFF2-40B4-BE49-F238E27FC236}">
                <a16:creationId xmlns:a16="http://schemas.microsoft.com/office/drawing/2014/main" id="{54B51573-5CA0-EFAC-9F4A-2483377F3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80387"/>
            <a:ext cx="5346551" cy="34186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tthew Shepard Devotional Portrait for the National Cathedral">
            <a:extLst>
              <a:ext uri="{FF2B5EF4-FFF2-40B4-BE49-F238E27FC236}">
                <a16:creationId xmlns:a16="http://schemas.microsoft.com/office/drawing/2014/main" id="{A7F0C4D2-FB32-4E72-EB62-500E6B3D7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6551" y="3490816"/>
            <a:ext cx="2579817" cy="341865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emonstration of pinkwashing at pride event. People painted pink laying on rainbow flag on the ground">
            <a:extLst>
              <a:ext uri="{FF2B5EF4-FFF2-40B4-BE49-F238E27FC236}">
                <a16:creationId xmlns:a16="http://schemas.microsoft.com/office/drawing/2014/main" id="{EB27BF5D-9465-AA86-42EF-1D5E72750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748" y="3926163"/>
            <a:ext cx="4457252" cy="29728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101FFA1-EA81-E53B-F89D-02CAAD949A67}"/>
              </a:ext>
            </a:extLst>
          </p:cNvPr>
          <p:cNvSpPr>
            <a:spLocks noGrp="1"/>
          </p:cNvSpPr>
          <p:nvPr>
            <p:ph type="sldNum" sz="quarter" idx="11"/>
          </p:nvPr>
        </p:nvSpPr>
        <p:spPr/>
        <p:txBody>
          <a:bodyPr/>
          <a:lstStyle/>
          <a:p>
            <a:fld id="{65625F11-EADC-2944-8437-490DA1E2084F}" type="slidenum">
              <a:rPr lang="en-US" smtClean="0"/>
              <a:pPr/>
              <a:t>10</a:t>
            </a:fld>
            <a:endParaRPr lang="en-US" dirty="0"/>
          </a:p>
        </p:txBody>
      </p:sp>
    </p:spTree>
    <p:extLst>
      <p:ext uri="{BB962C8B-B14F-4D97-AF65-F5344CB8AC3E}">
        <p14:creationId xmlns:p14="http://schemas.microsoft.com/office/powerpoint/2010/main" val="356802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8472A-4B72-0663-072F-73746C63CCB8}"/>
              </a:ext>
            </a:extLst>
          </p:cNvPr>
          <p:cNvSpPr>
            <a:spLocks noGrp="1"/>
          </p:cNvSpPr>
          <p:nvPr>
            <p:ph type="title"/>
          </p:nvPr>
        </p:nvSpPr>
        <p:spPr/>
        <p:txBody>
          <a:bodyPr/>
          <a:lstStyle/>
          <a:p>
            <a:r>
              <a:rPr lang="en-US" dirty="0"/>
              <a:t>LGBTQ+ Self-Identification Stats</a:t>
            </a:r>
          </a:p>
        </p:txBody>
      </p:sp>
      <p:pic>
        <p:nvPicPr>
          <p:cNvPr id="10" name="Picture 9" descr="Line graph of Americans' self-identification as LGBTQ+ showing growth from 3.5% in 2012 to 7.1% in 2021">
            <a:extLst>
              <a:ext uri="{FF2B5EF4-FFF2-40B4-BE49-F238E27FC236}">
                <a16:creationId xmlns:a16="http://schemas.microsoft.com/office/drawing/2014/main" id="{93E95AD4-D9DF-F4A9-7195-287C777B1398}"/>
              </a:ext>
            </a:extLst>
          </p:cNvPr>
          <p:cNvPicPr>
            <a:picLocks noChangeAspect="1"/>
          </p:cNvPicPr>
          <p:nvPr/>
        </p:nvPicPr>
        <p:blipFill>
          <a:blip r:embed="rId3"/>
          <a:stretch>
            <a:fillRect/>
          </a:stretch>
        </p:blipFill>
        <p:spPr>
          <a:xfrm>
            <a:off x="-1" y="1241100"/>
            <a:ext cx="6961187" cy="4060692"/>
          </a:xfrm>
          <a:prstGeom prst="rect">
            <a:avLst/>
          </a:prstGeom>
        </p:spPr>
      </p:pic>
      <p:pic>
        <p:nvPicPr>
          <p:cNvPr id="8" name="Content Placeholder 7" descr="A bar graph of Americans who identify as LGBTQ by generation:&#10;&#10;Boomers = 2.6%&#10;Gen X = 4.2%&#10;Millenials = 10.5%&#10;Gen Z = 21%">
            <a:extLst>
              <a:ext uri="{FF2B5EF4-FFF2-40B4-BE49-F238E27FC236}">
                <a16:creationId xmlns:a16="http://schemas.microsoft.com/office/drawing/2014/main" id="{6B3744F7-68B2-F2EA-704C-02173C0BD30C}"/>
              </a:ext>
            </a:extLst>
          </p:cNvPr>
          <p:cNvPicPr>
            <a:picLocks noGrp="1" noChangeAspect="1"/>
          </p:cNvPicPr>
          <p:nvPr>
            <p:ph idx="1"/>
          </p:nvPr>
        </p:nvPicPr>
        <p:blipFill>
          <a:blip r:embed="rId4"/>
          <a:stretch>
            <a:fillRect/>
          </a:stretch>
        </p:blipFill>
        <p:spPr>
          <a:xfrm>
            <a:off x="6961187" y="910217"/>
            <a:ext cx="5230813" cy="4378975"/>
          </a:xfrm>
        </p:spPr>
      </p:pic>
      <p:sp>
        <p:nvSpPr>
          <p:cNvPr id="2" name="Slide Number Placeholder 1">
            <a:extLst>
              <a:ext uri="{FF2B5EF4-FFF2-40B4-BE49-F238E27FC236}">
                <a16:creationId xmlns:a16="http://schemas.microsoft.com/office/drawing/2014/main" id="{5D6D310F-B782-94BB-0F95-F23C667E939D}"/>
              </a:ext>
            </a:extLst>
          </p:cNvPr>
          <p:cNvSpPr>
            <a:spLocks noGrp="1"/>
          </p:cNvSpPr>
          <p:nvPr>
            <p:ph type="sldNum" sz="quarter" idx="11"/>
          </p:nvPr>
        </p:nvSpPr>
        <p:spPr/>
        <p:txBody>
          <a:bodyPr/>
          <a:lstStyle/>
          <a:p>
            <a:fld id="{65625F11-EADC-2944-8437-490DA1E2084F}" type="slidenum">
              <a:rPr lang="en-US" smtClean="0"/>
              <a:pPr/>
              <a:t>11</a:t>
            </a:fld>
            <a:endParaRPr lang="en-US" dirty="0"/>
          </a:p>
        </p:txBody>
      </p:sp>
    </p:spTree>
    <p:extLst>
      <p:ext uri="{BB962C8B-B14F-4D97-AF65-F5344CB8AC3E}">
        <p14:creationId xmlns:p14="http://schemas.microsoft.com/office/powerpoint/2010/main" val="3100265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EA2720-5E3D-E24E-9855-82EE998FD22A}"/>
              </a:ext>
            </a:extLst>
          </p:cNvPr>
          <p:cNvSpPr>
            <a:spLocks noGrp="1"/>
          </p:cNvSpPr>
          <p:nvPr>
            <p:ph type="title"/>
          </p:nvPr>
        </p:nvSpPr>
        <p:spPr/>
        <p:txBody>
          <a:bodyPr/>
          <a:lstStyle/>
          <a:p>
            <a:r>
              <a:rPr lang="en-US" dirty="0"/>
              <a:t>Timeline of LGBTQ+ Rights</a:t>
            </a:r>
          </a:p>
        </p:txBody>
      </p:sp>
      <p:pic>
        <p:nvPicPr>
          <p:cNvPr id="6" name="Picture 8">
            <a:extLst>
              <a:ext uri="{FF2B5EF4-FFF2-40B4-BE49-F238E27FC236}">
                <a16:creationId xmlns:a16="http://schemas.microsoft.com/office/drawing/2014/main" id="{DC71B954-71B5-0003-B297-325E23C16C0E}"/>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CF87242E-F610-553F-1297-917F9EA88703}"/>
              </a:ext>
            </a:extLst>
          </p:cNvPr>
          <p:cNvSpPr/>
          <p:nvPr/>
        </p:nvSpPr>
        <p:spPr>
          <a:xfrm>
            <a:off x="193814" y="816430"/>
            <a:ext cx="2032551" cy="5225140"/>
          </a:xfrm>
          <a:prstGeom prst="downArrow">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1620</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1945</a:t>
            </a:r>
          </a:p>
        </p:txBody>
      </p:sp>
      <p:sp>
        <p:nvSpPr>
          <p:cNvPr id="3" name="Content Placeholder 2">
            <a:extLst>
              <a:ext uri="{FF2B5EF4-FFF2-40B4-BE49-F238E27FC236}">
                <a16:creationId xmlns:a16="http://schemas.microsoft.com/office/drawing/2014/main" id="{B1839F07-6952-D641-1976-C127E1D24EFC}"/>
              </a:ext>
            </a:extLst>
          </p:cNvPr>
          <p:cNvSpPr>
            <a:spLocks noGrp="1"/>
          </p:cNvSpPr>
          <p:nvPr>
            <p:ph idx="1"/>
          </p:nvPr>
        </p:nvSpPr>
        <p:spPr>
          <a:xfrm>
            <a:off x="2335697" y="860963"/>
            <a:ext cx="9217322" cy="5180607"/>
          </a:xfrm>
        </p:spPr>
        <p:txBody>
          <a:bodyPr>
            <a:normAutofit fontScale="70000" lnSpcReduction="20000"/>
          </a:bodyPr>
          <a:lstStyle/>
          <a:p>
            <a:pPr marL="0" indent="0">
              <a:buNone/>
            </a:pPr>
            <a:r>
              <a:rPr lang="en-US" b="1" dirty="0">
                <a:latin typeface="+mj-lt"/>
              </a:rPr>
              <a:t>1620 – </a:t>
            </a:r>
            <a:r>
              <a:rPr lang="en-US" dirty="0">
                <a:latin typeface="+mj-lt"/>
              </a:rPr>
              <a:t>Colonial life in Plymouth and the establishment of Puritan norms</a:t>
            </a:r>
          </a:p>
          <a:p>
            <a:pPr marL="0" indent="0">
              <a:buNone/>
            </a:pPr>
            <a:r>
              <a:rPr lang="en-US" b="1" dirty="0">
                <a:latin typeface="+mj-lt"/>
              </a:rPr>
              <a:t>1778 – </a:t>
            </a:r>
            <a:r>
              <a:rPr lang="en-US" dirty="0">
                <a:latin typeface="+mj-lt"/>
              </a:rPr>
              <a:t>Lieutenant </a:t>
            </a:r>
            <a:r>
              <a:rPr lang="en-US" dirty="0" err="1">
                <a:latin typeface="+mj-lt"/>
              </a:rPr>
              <a:t>Gotthold</a:t>
            </a:r>
            <a:r>
              <a:rPr lang="en-US" dirty="0">
                <a:latin typeface="+mj-lt"/>
              </a:rPr>
              <a:t> Frederick </a:t>
            </a:r>
            <a:r>
              <a:rPr lang="en-US" dirty="0" err="1">
                <a:latin typeface="+mj-lt"/>
              </a:rPr>
              <a:t>Enslin</a:t>
            </a:r>
            <a:r>
              <a:rPr lang="en-US" dirty="0">
                <a:latin typeface="+mj-lt"/>
              </a:rPr>
              <a:t> of the Continental Army becomes the first documented service member to be dismissed from the U.S. military for homosexuality</a:t>
            </a:r>
          </a:p>
          <a:p>
            <a:pPr marL="0" indent="0">
              <a:buNone/>
            </a:pPr>
            <a:r>
              <a:rPr lang="en-US" b="1" dirty="0">
                <a:latin typeface="+mj-lt"/>
              </a:rPr>
              <a:t>1862 –</a:t>
            </a:r>
            <a:r>
              <a:rPr lang="en-US" dirty="0">
                <a:latin typeface="+mj-lt"/>
              </a:rPr>
              <a:t> Jennie </a:t>
            </a:r>
            <a:r>
              <a:rPr lang="en-US" dirty="0" err="1">
                <a:latin typeface="+mj-lt"/>
              </a:rPr>
              <a:t>Hodgers</a:t>
            </a:r>
            <a:r>
              <a:rPr lang="en-US" dirty="0">
                <a:latin typeface="+mj-lt"/>
              </a:rPr>
              <a:t>, disguised as a man named Albert Cashier, enlisted in the Union army in Illinois and fought for three years until the end of the war. She was one of 400 documented cases of women who dressed as men to support the war effort and continued living as a man after the war</a:t>
            </a:r>
          </a:p>
          <a:p>
            <a:pPr marL="0" indent="0">
              <a:buNone/>
            </a:pPr>
            <a:r>
              <a:rPr lang="en-US" b="1" dirty="0">
                <a:latin typeface="+mj-lt"/>
              </a:rPr>
              <a:t>1868 –</a:t>
            </a:r>
            <a:r>
              <a:rPr lang="en-US" dirty="0">
                <a:latin typeface="+mj-lt"/>
              </a:rPr>
              <a:t> Two-Spirit, </a:t>
            </a:r>
            <a:r>
              <a:rPr lang="en-US" dirty="0" err="1">
                <a:latin typeface="+mj-lt"/>
              </a:rPr>
              <a:t>We’wha</a:t>
            </a:r>
            <a:r>
              <a:rPr lang="en-US" dirty="0">
                <a:latin typeface="+mj-lt"/>
              </a:rPr>
              <a:t>, a Zuni Native American, meets with President Grover Cleveland</a:t>
            </a:r>
          </a:p>
          <a:p>
            <a:pPr marL="0" indent="0">
              <a:buNone/>
            </a:pPr>
            <a:r>
              <a:rPr lang="en-US" b="1" dirty="0">
                <a:latin typeface="+mj-lt"/>
              </a:rPr>
              <a:t>1890 –</a:t>
            </a:r>
            <a:r>
              <a:rPr lang="en-US" dirty="0">
                <a:latin typeface="+mj-lt"/>
              </a:rPr>
              <a:t> The term, Lesbian, first used in a medical dictionary</a:t>
            </a:r>
          </a:p>
          <a:p>
            <a:pPr marL="0" indent="0">
              <a:buNone/>
            </a:pPr>
            <a:r>
              <a:rPr lang="en-US" b="1" dirty="0">
                <a:latin typeface="+mj-lt"/>
              </a:rPr>
              <a:t>1895 – </a:t>
            </a:r>
            <a:r>
              <a:rPr lang="en-US" dirty="0">
                <a:latin typeface="+mj-lt"/>
              </a:rPr>
              <a:t>Trial of Oscar Wilde (writer and novelist) in London, England and convicted for gross indecency (relationships with other men) and served two years in jail</a:t>
            </a:r>
          </a:p>
          <a:p>
            <a:pPr marL="0" indent="0">
              <a:buNone/>
            </a:pPr>
            <a:r>
              <a:rPr lang="en-US" b="1" dirty="0">
                <a:latin typeface="+mj-lt"/>
              </a:rPr>
              <a:t>1917-1935 – </a:t>
            </a:r>
            <a:r>
              <a:rPr lang="en-US" dirty="0">
                <a:latin typeface="+mj-lt"/>
              </a:rPr>
              <a:t>The Harlem Renaissance. Historians have stated that the renaissance was “as gay as it was black.” Some of the lesbian, gay or bisexual people of this movement included writers and poets such as Langston Hughes, Countee Cullen and Zora Neale Hurston; Professor Alain Locke; music critic and photographer Carl Van Vechten, and entertainers Ma Rainey, Bessie Smith, Ethel Waters and Gladys Bentley</a:t>
            </a:r>
          </a:p>
          <a:p>
            <a:pPr marL="0" indent="0">
              <a:buNone/>
            </a:pPr>
            <a:r>
              <a:rPr lang="en-US" b="1" dirty="0">
                <a:latin typeface="+mj-lt"/>
              </a:rPr>
              <a:t>1924 – </a:t>
            </a:r>
            <a:r>
              <a:rPr lang="en-US" dirty="0">
                <a:latin typeface="+mj-lt"/>
              </a:rPr>
              <a:t>The Society for Human Rights, the first gay rights organization, was founded by Henry Gerber in Chicago who had emigrated from Germany. The organization ceased to exist after most of its members were arrested</a:t>
            </a:r>
          </a:p>
          <a:p>
            <a:pPr marL="0" indent="0">
              <a:buNone/>
            </a:pPr>
            <a:r>
              <a:rPr lang="en-US" b="1" dirty="0">
                <a:latin typeface="+mj-lt"/>
              </a:rPr>
              <a:t>1933 – 1945 – </a:t>
            </a:r>
            <a:r>
              <a:rPr lang="en-US" dirty="0">
                <a:latin typeface="+mj-lt"/>
              </a:rPr>
              <a:t>Nearly 100,000 German homosexual men were rounded up and placed in concentration camps along with Jewish people. They were designated by a pink triangle on their clothing</a:t>
            </a:r>
          </a:p>
        </p:txBody>
      </p:sp>
      <p:sp>
        <p:nvSpPr>
          <p:cNvPr id="2" name="Slide Number Placeholder 1">
            <a:extLst>
              <a:ext uri="{FF2B5EF4-FFF2-40B4-BE49-F238E27FC236}">
                <a16:creationId xmlns:a16="http://schemas.microsoft.com/office/drawing/2014/main" id="{B6BD9552-0309-DB5D-3B87-3F336EF604AA}"/>
              </a:ext>
            </a:extLst>
          </p:cNvPr>
          <p:cNvSpPr>
            <a:spLocks noGrp="1"/>
          </p:cNvSpPr>
          <p:nvPr>
            <p:ph type="sldNum" sz="quarter" idx="11"/>
          </p:nvPr>
        </p:nvSpPr>
        <p:spPr/>
        <p:txBody>
          <a:bodyPr/>
          <a:lstStyle/>
          <a:p>
            <a:fld id="{65625F11-EADC-2944-8437-490DA1E2084F}" type="slidenum">
              <a:rPr lang="en-US" smtClean="0"/>
              <a:pPr/>
              <a:t>12</a:t>
            </a:fld>
            <a:endParaRPr lang="en-US" dirty="0"/>
          </a:p>
        </p:txBody>
      </p:sp>
    </p:spTree>
    <p:extLst>
      <p:ext uri="{BB962C8B-B14F-4D97-AF65-F5344CB8AC3E}">
        <p14:creationId xmlns:p14="http://schemas.microsoft.com/office/powerpoint/2010/main" val="427450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E4982B-B4EA-4871-ABE7-71B1C23ADD5F}"/>
              </a:ext>
            </a:extLst>
          </p:cNvPr>
          <p:cNvSpPr>
            <a:spLocks noGrp="1"/>
          </p:cNvSpPr>
          <p:nvPr>
            <p:ph type="title"/>
          </p:nvPr>
        </p:nvSpPr>
        <p:spPr/>
        <p:txBody>
          <a:bodyPr/>
          <a:lstStyle/>
          <a:p>
            <a:r>
              <a:rPr lang="en-US" dirty="0"/>
              <a:t>Timeline of LGBTQ+ Rights (1952-1970)</a:t>
            </a:r>
          </a:p>
        </p:txBody>
      </p:sp>
      <p:pic>
        <p:nvPicPr>
          <p:cNvPr id="6" name="Picture 8">
            <a:extLst>
              <a:ext uri="{FF2B5EF4-FFF2-40B4-BE49-F238E27FC236}">
                <a16:creationId xmlns:a16="http://schemas.microsoft.com/office/drawing/2014/main" id="{9A96CD49-FAE1-634C-619F-D13A98221FB7}"/>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765EAD90-5D4B-30EA-A446-2DC342F5E3E6}"/>
              </a:ext>
            </a:extLst>
          </p:cNvPr>
          <p:cNvSpPr/>
          <p:nvPr/>
        </p:nvSpPr>
        <p:spPr>
          <a:xfrm>
            <a:off x="193814" y="816430"/>
            <a:ext cx="2032551" cy="5225140"/>
          </a:xfrm>
          <a:prstGeom prst="downArrow">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1952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1970</a:t>
            </a:r>
          </a:p>
        </p:txBody>
      </p:sp>
      <p:sp>
        <p:nvSpPr>
          <p:cNvPr id="3" name="Content Placeholder 2">
            <a:extLst>
              <a:ext uri="{FF2B5EF4-FFF2-40B4-BE49-F238E27FC236}">
                <a16:creationId xmlns:a16="http://schemas.microsoft.com/office/drawing/2014/main" id="{698B73CE-10D7-D9F0-F16F-21EB1F16DDF0}"/>
              </a:ext>
            </a:extLst>
          </p:cNvPr>
          <p:cNvSpPr>
            <a:spLocks noGrp="1"/>
          </p:cNvSpPr>
          <p:nvPr>
            <p:ph idx="1"/>
          </p:nvPr>
        </p:nvSpPr>
        <p:spPr>
          <a:xfrm>
            <a:off x="2355573" y="860963"/>
            <a:ext cx="9642613" cy="5301298"/>
          </a:xfrm>
        </p:spPr>
        <p:txBody>
          <a:bodyPr>
            <a:normAutofit/>
          </a:bodyPr>
          <a:lstStyle/>
          <a:p>
            <a:pPr marL="0" indent="0">
              <a:buNone/>
            </a:pPr>
            <a:r>
              <a:rPr lang="en-US" sz="1400" b="1" dirty="0">
                <a:latin typeface="+mj-lt"/>
              </a:rPr>
              <a:t>1952 – </a:t>
            </a:r>
            <a:r>
              <a:rPr lang="en-US" sz="1400" dirty="0">
                <a:latin typeface="+mj-lt"/>
              </a:rPr>
              <a:t>Christine Jorgensen became one of the most famous transgender people when she underwent a sex change operation and went on to a successful career in show business</a:t>
            </a:r>
          </a:p>
          <a:p>
            <a:pPr marL="0" indent="0">
              <a:buNone/>
            </a:pPr>
            <a:r>
              <a:rPr lang="en-US" sz="1400" b="1" dirty="0">
                <a:latin typeface="+mj-lt"/>
              </a:rPr>
              <a:t>1952 – </a:t>
            </a:r>
            <a:r>
              <a:rPr lang="en-US" sz="1400" dirty="0">
                <a:latin typeface="+mj-lt"/>
              </a:rPr>
              <a:t>The American Psychiatric Association’s diagnostic manual lists homosexuality as a sociopathic personality disturbance that could be treated</a:t>
            </a:r>
          </a:p>
          <a:p>
            <a:pPr marL="0" indent="0">
              <a:buNone/>
            </a:pPr>
            <a:r>
              <a:rPr lang="en-US" sz="1400" b="1" dirty="0">
                <a:latin typeface="+mj-lt"/>
              </a:rPr>
              <a:t>1955 – </a:t>
            </a:r>
            <a:r>
              <a:rPr lang="en-US" sz="1400" dirty="0">
                <a:latin typeface="+mj-lt"/>
              </a:rPr>
              <a:t>Daughters of Bilitis, the first lesbian rights organization is founded in San Francisco, California by Phyllis Lyon and Del Martin. They hosted private social functions, fearing police raids, threats of violence and discrimination in bars and clubs. The organization lasted until 1969</a:t>
            </a:r>
          </a:p>
          <a:p>
            <a:pPr marL="0" indent="0">
              <a:buNone/>
            </a:pPr>
            <a:r>
              <a:rPr lang="en-US" sz="1400" b="1" dirty="0">
                <a:latin typeface="+mj-lt"/>
              </a:rPr>
              <a:t>1962 –</a:t>
            </a:r>
            <a:r>
              <a:rPr lang="en-US" sz="1400" dirty="0">
                <a:latin typeface="+mj-lt"/>
              </a:rPr>
              <a:t> Illinois becomes the first state to decriminalize homosexual acts between two consenting adults in private</a:t>
            </a:r>
          </a:p>
          <a:p>
            <a:pPr marL="0" indent="0">
              <a:buNone/>
            </a:pPr>
            <a:r>
              <a:rPr lang="en-US" sz="1400" b="1" dirty="0">
                <a:latin typeface="+mj-lt"/>
              </a:rPr>
              <a:t>1969 (June 28) – </a:t>
            </a:r>
            <a:r>
              <a:rPr lang="en-US" sz="1400" dirty="0">
                <a:latin typeface="+mj-lt"/>
              </a:rPr>
              <a:t>The Stonewall Uprising in New York City</a:t>
            </a:r>
          </a:p>
          <a:p>
            <a:pPr marL="0" indent="0">
              <a:buNone/>
            </a:pPr>
            <a:r>
              <a:rPr lang="en-US" sz="1400" b="1" dirty="0">
                <a:latin typeface="+mj-lt"/>
              </a:rPr>
              <a:t>1969 – </a:t>
            </a:r>
            <a:r>
              <a:rPr lang="en-US" sz="1400" dirty="0">
                <a:latin typeface="+mj-lt"/>
              </a:rPr>
              <a:t>Gay Liberation Front organization formed in New York following the Stonewall Riots to advocate for sexual liberation for all people.</a:t>
            </a:r>
          </a:p>
          <a:p>
            <a:pPr marL="0" indent="0">
              <a:buNone/>
            </a:pPr>
            <a:r>
              <a:rPr lang="en-US" sz="1400" b="1" dirty="0">
                <a:latin typeface="+mj-lt"/>
              </a:rPr>
              <a:t>1969 – </a:t>
            </a:r>
            <a:r>
              <a:rPr lang="en-US" sz="1400" dirty="0">
                <a:latin typeface="+mj-lt"/>
              </a:rPr>
              <a:t>The Gay Activist Alliance formed in New York by a group who were not satisfied with the direction of the Gay Liberation Front. Their purpose was more political, and they wanted to “secure basic human rights, dignity and freedom for all gay people.”</a:t>
            </a:r>
          </a:p>
          <a:p>
            <a:pPr marL="0" indent="0">
              <a:buNone/>
            </a:pPr>
            <a:r>
              <a:rPr lang="en-US" sz="1400" b="1" dirty="0">
                <a:latin typeface="+mj-lt"/>
              </a:rPr>
              <a:t>1970 – </a:t>
            </a:r>
            <a:r>
              <a:rPr lang="en-US" sz="1400" dirty="0">
                <a:latin typeface="+mj-lt"/>
              </a:rPr>
              <a:t>The first gay pride marches were held in multiple cities across the United States on the first anniversary of the Stonewall Riots, including San Francisco and Los Angeles/West Hollywood</a:t>
            </a:r>
          </a:p>
        </p:txBody>
      </p:sp>
      <p:sp>
        <p:nvSpPr>
          <p:cNvPr id="2" name="Slide Number Placeholder 1">
            <a:extLst>
              <a:ext uri="{FF2B5EF4-FFF2-40B4-BE49-F238E27FC236}">
                <a16:creationId xmlns:a16="http://schemas.microsoft.com/office/drawing/2014/main" id="{6497C372-2B5E-D738-A309-45ED371E766C}"/>
              </a:ext>
            </a:extLst>
          </p:cNvPr>
          <p:cNvSpPr>
            <a:spLocks noGrp="1"/>
          </p:cNvSpPr>
          <p:nvPr>
            <p:ph type="sldNum" sz="quarter" idx="11"/>
          </p:nvPr>
        </p:nvSpPr>
        <p:spPr/>
        <p:txBody>
          <a:bodyPr/>
          <a:lstStyle/>
          <a:p>
            <a:fld id="{65625F11-EADC-2944-8437-490DA1E2084F}" type="slidenum">
              <a:rPr lang="en-US" smtClean="0"/>
              <a:pPr/>
              <a:t>13</a:t>
            </a:fld>
            <a:endParaRPr lang="en-US" dirty="0"/>
          </a:p>
        </p:txBody>
      </p:sp>
    </p:spTree>
    <p:extLst>
      <p:ext uri="{BB962C8B-B14F-4D97-AF65-F5344CB8AC3E}">
        <p14:creationId xmlns:p14="http://schemas.microsoft.com/office/powerpoint/2010/main" val="3656410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EC9ACCA-055B-AEDE-9975-A2A8A5057D8E}"/>
              </a:ext>
            </a:extLst>
          </p:cNvPr>
          <p:cNvSpPr>
            <a:spLocks noGrp="1"/>
          </p:cNvSpPr>
          <p:nvPr>
            <p:ph type="title"/>
          </p:nvPr>
        </p:nvSpPr>
        <p:spPr>
          <a:xfrm>
            <a:off x="642656" y="58712"/>
            <a:ext cx="10914038" cy="757718"/>
          </a:xfrm>
        </p:spPr>
        <p:txBody>
          <a:bodyPr/>
          <a:lstStyle/>
          <a:p>
            <a:r>
              <a:rPr lang="en-US" dirty="0"/>
              <a:t>Timeline of LGBTQ+ Rights</a:t>
            </a:r>
            <a:r>
              <a:rPr lang="en-US" baseline="0" dirty="0"/>
              <a:t> (1973-1979</a:t>
            </a:r>
            <a:r>
              <a:rPr lang="en-US" dirty="0"/>
              <a:t>)</a:t>
            </a:r>
          </a:p>
        </p:txBody>
      </p:sp>
      <p:pic>
        <p:nvPicPr>
          <p:cNvPr id="7" name="Picture 8">
            <a:extLst>
              <a:ext uri="{FF2B5EF4-FFF2-40B4-BE49-F238E27FC236}">
                <a16:creationId xmlns:a16="http://schemas.microsoft.com/office/drawing/2014/main" id="{B20ACA93-98FC-1E7F-F1BA-485A90297EB0}"/>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B4C51BBA-9E58-18D7-0C4C-AC256D7FD254}"/>
              </a:ext>
            </a:extLst>
          </p:cNvPr>
          <p:cNvSpPr/>
          <p:nvPr/>
        </p:nvSpPr>
        <p:spPr>
          <a:xfrm>
            <a:off x="193814" y="816430"/>
            <a:ext cx="2032551" cy="5225140"/>
          </a:xfrm>
          <a:prstGeom prst="downArrow">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1973</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1979</a:t>
            </a:r>
          </a:p>
        </p:txBody>
      </p:sp>
      <p:sp>
        <p:nvSpPr>
          <p:cNvPr id="3" name="Content Placeholder 2">
            <a:extLst>
              <a:ext uri="{FF2B5EF4-FFF2-40B4-BE49-F238E27FC236}">
                <a16:creationId xmlns:a16="http://schemas.microsoft.com/office/drawing/2014/main" id="{E0757D93-B224-3343-83A8-82A566A00C6A}"/>
              </a:ext>
            </a:extLst>
          </p:cNvPr>
          <p:cNvSpPr>
            <a:spLocks noGrp="1"/>
          </p:cNvSpPr>
          <p:nvPr>
            <p:ph idx="1"/>
          </p:nvPr>
        </p:nvSpPr>
        <p:spPr>
          <a:xfrm>
            <a:off x="2392326" y="860963"/>
            <a:ext cx="9160693" cy="5180607"/>
          </a:xfrm>
        </p:spPr>
        <p:txBody>
          <a:bodyPr>
            <a:normAutofit fontScale="70000" lnSpcReduction="20000"/>
          </a:bodyPr>
          <a:lstStyle/>
          <a:p>
            <a:pPr marL="0" indent="0">
              <a:buNone/>
            </a:pPr>
            <a:r>
              <a:rPr lang="en-US" sz="2000" b="1" dirty="0">
                <a:latin typeface="+mj-lt"/>
              </a:rPr>
              <a:t>1973 – </a:t>
            </a:r>
            <a:r>
              <a:rPr lang="en-US" sz="2000" dirty="0">
                <a:latin typeface="+mj-lt"/>
              </a:rPr>
              <a:t>The American Psychiatric Association, after considerable advocacy by Frank Kameny and members of the Mattachine Society, changed the classification of homosexuality as a mental disorder. It was not until 1987 that homosexuality was completely removed from the APA list of mental disorders. </a:t>
            </a:r>
          </a:p>
          <a:p>
            <a:pPr marL="0" indent="0">
              <a:buNone/>
            </a:pPr>
            <a:r>
              <a:rPr lang="en-US" sz="2000" b="1" dirty="0">
                <a:latin typeface="+mj-lt"/>
              </a:rPr>
              <a:t>1974 – </a:t>
            </a:r>
            <a:r>
              <a:rPr lang="en-US" sz="2000" dirty="0">
                <a:latin typeface="+mj-lt"/>
              </a:rPr>
              <a:t>Elaine Noble becomes the first openly gay person to be elected as a state legislator; she served in the Massachusetts State House of Representatives for two terms.</a:t>
            </a:r>
            <a:r>
              <a:rPr lang="en-US" sz="2000" b="1" dirty="0">
                <a:latin typeface="+mj-lt"/>
              </a:rPr>
              <a:t> </a:t>
            </a:r>
          </a:p>
          <a:p>
            <a:pPr marL="0" indent="0">
              <a:buNone/>
            </a:pPr>
            <a:r>
              <a:rPr lang="en-US" sz="2000" b="1" dirty="0">
                <a:latin typeface="+mj-lt"/>
              </a:rPr>
              <a:t>1977 – </a:t>
            </a:r>
            <a:r>
              <a:rPr lang="en-US" sz="2000" dirty="0">
                <a:latin typeface="+mj-lt"/>
              </a:rPr>
              <a:t>Harvey Milk elected county supervisor in San Francisco and becomes the third “out” elected public official in the United States. Quebec, Canada passed laws to prohibit discrimination based on sexual orientation in both the private and public sectors. </a:t>
            </a:r>
          </a:p>
          <a:p>
            <a:pPr marL="0" indent="0">
              <a:buNone/>
            </a:pPr>
            <a:r>
              <a:rPr lang="en-US" sz="2000" b="1" dirty="0">
                <a:latin typeface="+mj-lt"/>
              </a:rPr>
              <a:t>1978 – </a:t>
            </a:r>
            <a:r>
              <a:rPr lang="en-US" sz="2000" dirty="0">
                <a:latin typeface="+mj-lt"/>
              </a:rPr>
              <a:t>The Briggs Initiative, a statewide proposition in California, was defeated by 58% of the voters. The initiative would have banned gays and lesbians from working in California’s public schools.</a:t>
            </a:r>
          </a:p>
          <a:p>
            <a:pPr marL="0" indent="0">
              <a:buNone/>
            </a:pPr>
            <a:r>
              <a:rPr lang="en-US" sz="2000" b="1" dirty="0">
                <a:latin typeface="+mj-lt"/>
              </a:rPr>
              <a:t>1978 (June 25) – </a:t>
            </a:r>
            <a:r>
              <a:rPr lang="en-US" sz="2000" dirty="0">
                <a:latin typeface="+mj-lt"/>
              </a:rPr>
              <a:t>In San Francisco, the Rainbow Flag is first flown during the Gay Freedom Parade; the flag becomes a symbol of gay and lesbian pride.</a:t>
            </a:r>
          </a:p>
          <a:p>
            <a:pPr marL="0" indent="0">
              <a:buNone/>
            </a:pPr>
            <a:r>
              <a:rPr lang="en-US" sz="2000" b="1" dirty="0">
                <a:latin typeface="+mj-lt"/>
              </a:rPr>
              <a:t>1978 (Nov. 27) – </a:t>
            </a:r>
            <a:r>
              <a:rPr lang="en-US" sz="2000" dirty="0">
                <a:latin typeface="+mj-lt"/>
              </a:rPr>
              <a:t>San Francisco Supervisor Harvey Milk is assassinated along with Mayor George Moscone.</a:t>
            </a:r>
          </a:p>
          <a:p>
            <a:pPr marL="0" indent="0">
              <a:buNone/>
            </a:pPr>
            <a:r>
              <a:rPr lang="en-US" sz="2000" b="1" dirty="0">
                <a:latin typeface="+mj-lt"/>
              </a:rPr>
              <a:t>1979 – </a:t>
            </a:r>
            <a:r>
              <a:rPr lang="en-US" sz="2000" dirty="0">
                <a:latin typeface="+mj-lt"/>
              </a:rPr>
              <a:t>National March on Washington for Lesbian and Gay Rights. Over 100,000 people gathered in support of gay and lesbian rights.</a:t>
            </a:r>
          </a:p>
          <a:p>
            <a:pPr marL="0" indent="0">
              <a:buNone/>
            </a:pPr>
            <a:endParaRPr lang="en-US" sz="2000" dirty="0">
              <a:latin typeface="+mj-lt"/>
            </a:endParaRPr>
          </a:p>
          <a:p>
            <a:endParaRPr lang="en-US" dirty="0"/>
          </a:p>
        </p:txBody>
      </p:sp>
      <p:sp>
        <p:nvSpPr>
          <p:cNvPr id="2" name="Slide Number Placeholder 1">
            <a:extLst>
              <a:ext uri="{FF2B5EF4-FFF2-40B4-BE49-F238E27FC236}">
                <a16:creationId xmlns:a16="http://schemas.microsoft.com/office/drawing/2014/main" id="{4609CBA7-818D-8248-C77F-068B9DDBD043}"/>
              </a:ext>
            </a:extLst>
          </p:cNvPr>
          <p:cNvSpPr>
            <a:spLocks noGrp="1"/>
          </p:cNvSpPr>
          <p:nvPr>
            <p:ph type="sldNum" sz="quarter" idx="11"/>
          </p:nvPr>
        </p:nvSpPr>
        <p:spPr/>
        <p:txBody>
          <a:bodyPr/>
          <a:lstStyle/>
          <a:p>
            <a:fld id="{65625F11-EADC-2944-8437-490DA1E2084F}" type="slidenum">
              <a:rPr lang="en-US" smtClean="0"/>
              <a:pPr/>
              <a:t>14</a:t>
            </a:fld>
            <a:endParaRPr lang="en-US" dirty="0"/>
          </a:p>
        </p:txBody>
      </p:sp>
    </p:spTree>
    <p:extLst>
      <p:ext uri="{BB962C8B-B14F-4D97-AF65-F5344CB8AC3E}">
        <p14:creationId xmlns:p14="http://schemas.microsoft.com/office/powerpoint/2010/main" val="2214313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E37455-BD23-5D75-B4DF-3640E6D0B766}"/>
              </a:ext>
            </a:extLst>
          </p:cNvPr>
          <p:cNvSpPr>
            <a:spLocks noGrp="1"/>
          </p:cNvSpPr>
          <p:nvPr>
            <p:ph type="title"/>
          </p:nvPr>
        </p:nvSpPr>
        <p:spPr/>
        <p:txBody>
          <a:bodyPr/>
          <a:lstStyle/>
          <a:p>
            <a:r>
              <a:rPr lang="en-US" dirty="0"/>
              <a:t>Timeline of LGBTQ+ Rights (1981-2024)</a:t>
            </a:r>
          </a:p>
        </p:txBody>
      </p:sp>
      <p:sp>
        <p:nvSpPr>
          <p:cNvPr id="5" name="Arrow: Down 4">
            <a:extLst>
              <a:ext uri="{FF2B5EF4-FFF2-40B4-BE49-F238E27FC236}">
                <a16:creationId xmlns:a16="http://schemas.microsoft.com/office/drawing/2014/main" id="{9716420A-4C1E-07A3-BA87-3AC865E831EF}"/>
              </a:ext>
            </a:extLst>
          </p:cNvPr>
          <p:cNvSpPr/>
          <p:nvPr/>
        </p:nvSpPr>
        <p:spPr>
          <a:xfrm>
            <a:off x="193814" y="816430"/>
            <a:ext cx="2032551" cy="5225140"/>
          </a:xfrm>
          <a:prstGeom prst="downArrow">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1981</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2024</a:t>
            </a:r>
          </a:p>
        </p:txBody>
      </p:sp>
      <p:sp>
        <p:nvSpPr>
          <p:cNvPr id="3" name="Content Placeholder 2">
            <a:extLst>
              <a:ext uri="{FF2B5EF4-FFF2-40B4-BE49-F238E27FC236}">
                <a16:creationId xmlns:a16="http://schemas.microsoft.com/office/drawing/2014/main" id="{7443CD00-029D-B8FA-91D1-F9F0869F4467}"/>
              </a:ext>
            </a:extLst>
          </p:cNvPr>
          <p:cNvSpPr>
            <a:spLocks noGrp="1"/>
          </p:cNvSpPr>
          <p:nvPr>
            <p:ph idx="1"/>
          </p:nvPr>
        </p:nvSpPr>
        <p:spPr>
          <a:xfrm>
            <a:off x="2385391" y="860963"/>
            <a:ext cx="9612795" cy="5180607"/>
          </a:xfrm>
        </p:spPr>
        <p:txBody>
          <a:bodyPr>
            <a:noAutofit/>
          </a:bodyPr>
          <a:lstStyle/>
          <a:p>
            <a:pPr marL="0" indent="0">
              <a:lnSpc>
                <a:spcPct val="90000"/>
              </a:lnSpc>
              <a:buNone/>
            </a:pPr>
            <a:r>
              <a:rPr lang="en-US" sz="1400" b="1" dirty="0">
                <a:latin typeface="+mj-lt"/>
              </a:rPr>
              <a:t>1981 –</a:t>
            </a:r>
            <a:r>
              <a:rPr lang="en-US" sz="1400" dirty="0">
                <a:latin typeface="+mj-lt"/>
              </a:rPr>
              <a:t> AIDS Epidemic begins. The U.S. Center for Disease Control reported the first cases of a rare lung disease, which would be named AIDS (Acquired Immune Deficiency Syndrome) the following year</a:t>
            </a:r>
          </a:p>
          <a:p>
            <a:pPr marL="0" indent="0">
              <a:lnSpc>
                <a:spcPct val="90000"/>
              </a:lnSpc>
              <a:buNone/>
            </a:pPr>
            <a:r>
              <a:rPr lang="en-US" sz="1400" b="1" dirty="0">
                <a:latin typeface="+mj-lt"/>
              </a:rPr>
              <a:t>1985 –</a:t>
            </a:r>
            <a:r>
              <a:rPr lang="en-US" sz="1400" dirty="0">
                <a:latin typeface="+mj-lt"/>
              </a:rPr>
              <a:t> Rock Hudson dies</a:t>
            </a:r>
          </a:p>
          <a:p>
            <a:pPr marL="0" indent="0">
              <a:lnSpc>
                <a:spcPct val="90000"/>
              </a:lnSpc>
              <a:buNone/>
            </a:pPr>
            <a:r>
              <a:rPr lang="en-US" sz="1400" b="1" dirty="0">
                <a:latin typeface="+mj-lt"/>
              </a:rPr>
              <a:t>1987 –</a:t>
            </a:r>
            <a:r>
              <a:rPr lang="en-US" sz="1400" dirty="0">
                <a:latin typeface="+mj-lt"/>
              </a:rPr>
              <a:t> Princess Diana of Wales shakes hands with AIDS patient in London hospital</a:t>
            </a:r>
          </a:p>
          <a:p>
            <a:pPr marL="0" indent="0">
              <a:lnSpc>
                <a:spcPct val="90000"/>
              </a:lnSpc>
              <a:buNone/>
            </a:pPr>
            <a:r>
              <a:rPr lang="en-US" sz="1400" b="1" dirty="0">
                <a:latin typeface="+mj-lt"/>
              </a:rPr>
              <a:t>1993 –</a:t>
            </a:r>
            <a:r>
              <a:rPr lang="en-US" sz="1400" dirty="0">
                <a:latin typeface="+mj-lt"/>
              </a:rPr>
              <a:t> The U.S. Congress passed and President Bill Clinton signed “Don’t Ask Don’t Tell” that allowed gay and lesbian people to serve in the military. They would not be asked their sexual orientation during enlistment screening</a:t>
            </a:r>
          </a:p>
          <a:p>
            <a:pPr marL="0" indent="0">
              <a:lnSpc>
                <a:spcPct val="90000"/>
              </a:lnSpc>
              <a:buNone/>
            </a:pPr>
            <a:r>
              <a:rPr lang="en-US" sz="1400" b="1" dirty="0">
                <a:latin typeface="+mj-lt"/>
              </a:rPr>
              <a:t>1998 – </a:t>
            </a:r>
            <a:r>
              <a:rPr lang="en-US" sz="1400" dirty="0">
                <a:latin typeface="+mj-lt"/>
              </a:rPr>
              <a:t>Matthew Shepard, a 21-year-old student at the University of Wyoming, was brutally attacked and tied to a fence in a field outside of Laramie, Wyo. and left to die because he was gay. </a:t>
            </a:r>
          </a:p>
          <a:p>
            <a:pPr marL="0" indent="0">
              <a:lnSpc>
                <a:spcPct val="90000"/>
              </a:lnSpc>
              <a:buNone/>
            </a:pPr>
            <a:r>
              <a:rPr lang="en-US" sz="1400" b="1" dirty="0">
                <a:latin typeface="+mj-lt"/>
              </a:rPr>
              <a:t>2003 –</a:t>
            </a:r>
            <a:r>
              <a:rPr lang="en-US" sz="1400" dirty="0">
                <a:latin typeface="+mj-lt"/>
              </a:rPr>
              <a:t> Lawrence v. Texas: Ruled by a vote of 6-3 that a Kansas law criminalizing gay or lesbian sex was unconstitutional declaring the importance of constitutional liberty and privacy consistent</a:t>
            </a:r>
          </a:p>
          <a:p>
            <a:pPr marL="0" indent="0">
              <a:lnSpc>
                <a:spcPct val="90000"/>
              </a:lnSpc>
              <a:buNone/>
            </a:pPr>
            <a:r>
              <a:rPr lang="en-US" sz="1400" b="1" dirty="0">
                <a:latin typeface="+mj-lt"/>
              </a:rPr>
              <a:t>2010 –</a:t>
            </a:r>
            <a:r>
              <a:rPr lang="en-US" sz="1400" dirty="0">
                <a:latin typeface="+mj-lt"/>
              </a:rPr>
              <a:t> The U.S. Congress passed and President Barack Obama signed the repeal of “Don’t Ask Don’t Tell” so that gay and lesbian people could serve openly in the military.</a:t>
            </a:r>
          </a:p>
          <a:p>
            <a:pPr marL="0" indent="0">
              <a:lnSpc>
                <a:spcPct val="90000"/>
              </a:lnSpc>
              <a:buNone/>
            </a:pPr>
            <a:r>
              <a:rPr lang="en-US" sz="1400" b="1" dirty="0">
                <a:latin typeface="+mj-lt"/>
              </a:rPr>
              <a:t>2015 –</a:t>
            </a:r>
            <a:r>
              <a:rPr lang="en-US" sz="1400" dirty="0">
                <a:latin typeface="+mj-lt"/>
              </a:rPr>
              <a:t> Obergefell v. Hodges: The Court voted 5-4 that the fundamental right to marry is guaranteed to same-sex couples by both the Due Process Clause and the Equal Protection Clause of the Fourteenth Amendment of the U.S. Constitution. This decision mandated that states must allow same-sex couples to legally marry</a:t>
            </a:r>
          </a:p>
          <a:p>
            <a:pPr marL="0" indent="0">
              <a:lnSpc>
                <a:spcPct val="90000"/>
              </a:lnSpc>
              <a:buNone/>
            </a:pPr>
            <a:r>
              <a:rPr lang="en-US" sz="1400" b="1" dirty="0">
                <a:latin typeface="+mj-lt"/>
              </a:rPr>
              <a:t>2016 –</a:t>
            </a:r>
            <a:r>
              <a:rPr lang="en-US" sz="1400" dirty="0">
                <a:latin typeface="+mj-lt"/>
              </a:rPr>
              <a:t> Pulse nightclub shooting in Orlando, Florida, killing 49 people and wounding 53 more</a:t>
            </a:r>
          </a:p>
          <a:p>
            <a:pPr marL="0" indent="0">
              <a:lnSpc>
                <a:spcPct val="90000"/>
              </a:lnSpc>
              <a:buNone/>
            </a:pPr>
            <a:r>
              <a:rPr lang="en-US" sz="1400" b="1" dirty="0">
                <a:latin typeface="+mj-lt"/>
              </a:rPr>
              <a:t>2023 –</a:t>
            </a:r>
            <a:r>
              <a:rPr lang="en-US" sz="1400" dirty="0">
                <a:latin typeface="+mj-lt"/>
              </a:rPr>
              <a:t> Tennessee drag ban was signed into law</a:t>
            </a:r>
          </a:p>
        </p:txBody>
      </p:sp>
      <p:pic>
        <p:nvPicPr>
          <p:cNvPr id="6" name="Picture 8">
            <a:extLst>
              <a:ext uri="{FF2B5EF4-FFF2-40B4-BE49-F238E27FC236}">
                <a16:creationId xmlns:a16="http://schemas.microsoft.com/office/drawing/2014/main" id="{C1AC61F6-4863-4F39-0B0E-95635EFA3F71}"/>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E552FC2-E544-1D28-B473-32A6A7707FF9}"/>
              </a:ext>
            </a:extLst>
          </p:cNvPr>
          <p:cNvSpPr>
            <a:spLocks noGrp="1"/>
          </p:cNvSpPr>
          <p:nvPr>
            <p:ph type="sldNum" sz="quarter" idx="11"/>
          </p:nvPr>
        </p:nvSpPr>
        <p:spPr/>
        <p:txBody>
          <a:bodyPr/>
          <a:lstStyle/>
          <a:p>
            <a:fld id="{65625F11-EADC-2944-8437-490DA1E2084F}" type="slidenum">
              <a:rPr lang="en-US" smtClean="0"/>
              <a:pPr/>
              <a:t>15</a:t>
            </a:fld>
            <a:endParaRPr lang="en-US" dirty="0"/>
          </a:p>
        </p:txBody>
      </p:sp>
    </p:spTree>
    <p:extLst>
      <p:ext uri="{BB962C8B-B14F-4D97-AF65-F5344CB8AC3E}">
        <p14:creationId xmlns:p14="http://schemas.microsoft.com/office/powerpoint/2010/main" val="1166191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8CB56-24E9-8347-FC60-03CD9EF7D596}"/>
              </a:ext>
            </a:extLst>
          </p:cNvPr>
          <p:cNvSpPr>
            <a:spLocks noGrp="1"/>
          </p:cNvSpPr>
          <p:nvPr>
            <p:ph type="title"/>
          </p:nvPr>
        </p:nvSpPr>
        <p:spPr/>
        <p:txBody>
          <a:bodyPr/>
          <a:lstStyle/>
          <a:p>
            <a:r>
              <a:rPr lang="en-US" dirty="0"/>
              <a:t>Queer Theory: Revisited </a:t>
            </a:r>
          </a:p>
        </p:txBody>
      </p:sp>
      <p:pic>
        <p:nvPicPr>
          <p:cNvPr id="5" name="Picture 8">
            <a:extLst>
              <a:ext uri="{FF2B5EF4-FFF2-40B4-BE49-F238E27FC236}">
                <a16:creationId xmlns:a16="http://schemas.microsoft.com/office/drawing/2014/main" id="{CB714371-E010-E682-EA91-AED21361BAD2}"/>
              </a:ext>
              <a:ext uri="{C183D7F6-B498-43B3-948B-1728B52AA6E4}">
                <adec:decorative xmlns:adec="http://schemas.microsoft.com/office/drawing/2017/decorative" val="1"/>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BAED9D4-D09F-A8C3-62BF-496CEE9DFF1B}"/>
              </a:ext>
            </a:extLst>
          </p:cNvPr>
          <p:cNvSpPr>
            <a:spLocks noGrp="1"/>
          </p:cNvSpPr>
          <p:nvPr>
            <p:ph idx="1"/>
          </p:nvPr>
        </p:nvSpPr>
        <p:spPr/>
        <p:txBody>
          <a:bodyPr/>
          <a:lstStyle/>
          <a:p>
            <a:r>
              <a:rPr lang="en-US" dirty="0"/>
              <a:t>Queer theory ultimately raises the question of whether the notion of fixed sexual identities is desirable or even tenable</a:t>
            </a:r>
          </a:p>
          <a:p>
            <a:r>
              <a:rPr lang="en-US" dirty="0"/>
              <a:t>Demonstration of the instability of binary oppositions (Male/Female, hetero/homosexuality, etc.):</a:t>
            </a:r>
          </a:p>
          <a:p>
            <a:pPr lvl="1"/>
            <a:r>
              <a:rPr lang="en-US" dirty="0"/>
              <a:t>Masculinity can be demonstrated to be an unstable cluster of fears about effeminacy</a:t>
            </a:r>
          </a:p>
          <a:p>
            <a:pPr lvl="2"/>
            <a:r>
              <a:rPr lang="en-US" dirty="0"/>
              <a:t>Leads to repressed homosexual or homosocial desires, rather than simply the opposite of femininity</a:t>
            </a:r>
          </a:p>
          <a:p>
            <a:r>
              <a:rPr lang="en-US" dirty="0"/>
              <a:t>We are all products of social and historical construction</a:t>
            </a:r>
          </a:p>
          <a:p>
            <a:endParaRPr lang="en-US" dirty="0"/>
          </a:p>
          <a:p>
            <a:endParaRPr lang="en-US" dirty="0"/>
          </a:p>
          <a:p>
            <a:pPr marL="0" indent="0" algn="ctr">
              <a:buNone/>
            </a:pPr>
            <a:r>
              <a:rPr lang="en-US" b="1" dirty="0"/>
              <a:t>“Deconstruction is not destruction” – Jacques Derrida</a:t>
            </a:r>
          </a:p>
        </p:txBody>
      </p:sp>
      <p:sp>
        <p:nvSpPr>
          <p:cNvPr id="2" name="Slide Number Placeholder 1">
            <a:extLst>
              <a:ext uri="{FF2B5EF4-FFF2-40B4-BE49-F238E27FC236}">
                <a16:creationId xmlns:a16="http://schemas.microsoft.com/office/drawing/2014/main" id="{09513258-82F7-BEA5-C520-DCCBBD24AAE4}"/>
              </a:ext>
            </a:extLst>
          </p:cNvPr>
          <p:cNvSpPr>
            <a:spLocks noGrp="1"/>
          </p:cNvSpPr>
          <p:nvPr>
            <p:ph type="sldNum" sz="quarter" idx="11"/>
          </p:nvPr>
        </p:nvSpPr>
        <p:spPr/>
        <p:txBody>
          <a:bodyPr/>
          <a:lstStyle/>
          <a:p>
            <a:fld id="{65625F11-EADC-2944-8437-490DA1E2084F}" type="slidenum">
              <a:rPr lang="en-US" smtClean="0"/>
              <a:pPr/>
              <a:t>16</a:t>
            </a:fld>
            <a:endParaRPr lang="en-US" dirty="0"/>
          </a:p>
        </p:txBody>
      </p:sp>
    </p:spTree>
    <p:extLst>
      <p:ext uri="{BB962C8B-B14F-4D97-AF65-F5344CB8AC3E}">
        <p14:creationId xmlns:p14="http://schemas.microsoft.com/office/powerpoint/2010/main" val="617997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02F6AF-638D-B34E-A9BD-06A4CA11900A}"/>
              </a:ext>
            </a:extLst>
          </p:cNvPr>
          <p:cNvSpPr>
            <a:spLocks noGrp="1"/>
          </p:cNvSpPr>
          <p:nvPr>
            <p:ph type="title"/>
          </p:nvPr>
        </p:nvSpPr>
        <p:spPr/>
        <p:txBody>
          <a:bodyPr/>
          <a:lstStyle/>
          <a:p>
            <a:r>
              <a:rPr lang="en-US" dirty="0"/>
              <a:t>Recommended Homework</a:t>
            </a:r>
          </a:p>
        </p:txBody>
      </p:sp>
      <p:sp>
        <p:nvSpPr>
          <p:cNvPr id="6" name="Text Placeholder 5">
            <a:extLst>
              <a:ext uri="{FF2B5EF4-FFF2-40B4-BE49-F238E27FC236}">
                <a16:creationId xmlns:a16="http://schemas.microsoft.com/office/drawing/2014/main" id="{813B24AF-598A-A847-95B9-27BBC1C8EB36}"/>
              </a:ext>
            </a:extLst>
          </p:cNvPr>
          <p:cNvSpPr>
            <a:spLocks noGrp="1"/>
          </p:cNvSpPr>
          <p:nvPr>
            <p:ph type="body" idx="1"/>
          </p:nvPr>
        </p:nvSpPr>
        <p:spPr/>
        <p:txBody>
          <a:bodyPr/>
          <a:lstStyle/>
          <a:p>
            <a:r>
              <a:rPr lang="en-US" dirty="0"/>
              <a:t>To Watch</a:t>
            </a:r>
          </a:p>
        </p:txBody>
      </p:sp>
      <p:sp>
        <p:nvSpPr>
          <p:cNvPr id="5" name="Content Placeholder 4">
            <a:extLst>
              <a:ext uri="{FF2B5EF4-FFF2-40B4-BE49-F238E27FC236}">
                <a16:creationId xmlns:a16="http://schemas.microsoft.com/office/drawing/2014/main" id="{EAD4040D-BAFF-E94E-803F-8CBB889F32A5}"/>
              </a:ext>
            </a:extLst>
          </p:cNvPr>
          <p:cNvSpPr>
            <a:spLocks noGrp="1"/>
          </p:cNvSpPr>
          <p:nvPr>
            <p:ph sz="half" idx="16"/>
          </p:nvPr>
        </p:nvSpPr>
        <p:spPr/>
        <p:txBody>
          <a:bodyPr>
            <a:normAutofit fontScale="77500" lnSpcReduction="20000"/>
          </a:bodyPr>
          <a:lstStyle/>
          <a:p>
            <a:r>
              <a:rPr lang="en-US" sz="1800" dirty="0"/>
              <a:t>The Birdcage (1996)</a:t>
            </a:r>
          </a:p>
          <a:p>
            <a:r>
              <a:rPr lang="en-US" sz="1800" dirty="0"/>
              <a:t>Will &amp; Harper (2024)</a:t>
            </a:r>
          </a:p>
          <a:p>
            <a:r>
              <a:rPr lang="en-US" sz="1800" dirty="0"/>
              <a:t>Paris is Burning (1990)</a:t>
            </a:r>
          </a:p>
          <a:p>
            <a:r>
              <a:rPr lang="en-US" sz="1800" dirty="0"/>
              <a:t>But I’m a Cheerleader (1999)</a:t>
            </a:r>
          </a:p>
          <a:p>
            <a:r>
              <a:rPr lang="en-US" sz="1800" dirty="0"/>
              <a:t>Milk (2008)</a:t>
            </a:r>
          </a:p>
          <a:p>
            <a:r>
              <a:rPr lang="en-US" sz="1800" dirty="0"/>
              <a:t>Moonlight (2016)</a:t>
            </a:r>
          </a:p>
          <a:p>
            <a:r>
              <a:rPr lang="en-US" sz="1800" dirty="0"/>
              <a:t>Portrait of a Lady on Fire (2019)</a:t>
            </a:r>
          </a:p>
          <a:p>
            <a:r>
              <a:rPr lang="en-US" sz="1800" dirty="0"/>
              <a:t>Rent (2005)</a:t>
            </a:r>
          </a:p>
          <a:p>
            <a:r>
              <a:rPr lang="en-US" sz="1800" dirty="0"/>
              <a:t>To Wong Foo, Thanks for Everything! Julie </a:t>
            </a:r>
            <a:r>
              <a:rPr lang="en-US" sz="1800" dirty="0" err="1"/>
              <a:t>Newmar</a:t>
            </a:r>
            <a:r>
              <a:rPr lang="en-US" sz="1800" dirty="0"/>
              <a:t> (1995)</a:t>
            </a:r>
          </a:p>
          <a:p>
            <a:r>
              <a:rPr lang="en-US" sz="1800" dirty="0"/>
              <a:t>National Anthem (2023)</a:t>
            </a:r>
          </a:p>
          <a:p>
            <a:r>
              <a:rPr lang="en-US" sz="1800" dirty="0"/>
              <a:t>I Saw the TV Glow (2024)</a:t>
            </a:r>
          </a:p>
          <a:p>
            <a:r>
              <a:rPr lang="en-US" sz="1800" dirty="0"/>
              <a:t>The Death and Life of Marsha P. Johnson (2017)</a:t>
            </a:r>
          </a:p>
          <a:p>
            <a:r>
              <a:rPr lang="en-US" sz="1800" dirty="0"/>
              <a:t>The Boys in the Band (1970)</a:t>
            </a:r>
          </a:p>
        </p:txBody>
      </p:sp>
      <p:sp>
        <p:nvSpPr>
          <p:cNvPr id="4" name="Text Placeholder 3">
            <a:extLst>
              <a:ext uri="{FF2B5EF4-FFF2-40B4-BE49-F238E27FC236}">
                <a16:creationId xmlns:a16="http://schemas.microsoft.com/office/drawing/2014/main" id="{1DA8AB0B-C3E5-7C4F-AB8E-7C7D96F408ED}"/>
              </a:ext>
            </a:extLst>
          </p:cNvPr>
          <p:cNvSpPr>
            <a:spLocks noGrp="1"/>
          </p:cNvSpPr>
          <p:nvPr>
            <p:ph type="body" idx="14"/>
          </p:nvPr>
        </p:nvSpPr>
        <p:spPr/>
        <p:txBody>
          <a:bodyPr/>
          <a:lstStyle/>
          <a:p>
            <a:r>
              <a:rPr lang="en-US" dirty="0"/>
              <a:t>To Read</a:t>
            </a:r>
          </a:p>
        </p:txBody>
      </p:sp>
      <p:sp>
        <p:nvSpPr>
          <p:cNvPr id="3" name="Content Placeholder 2">
            <a:extLst>
              <a:ext uri="{FF2B5EF4-FFF2-40B4-BE49-F238E27FC236}">
                <a16:creationId xmlns:a16="http://schemas.microsoft.com/office/drawing/2014/main" id="{F38953FA-6C12-2645-A8FC-3AB8C4BEA564}"/>
              </a:ext>
            </a:extLst>
          </p:cNvPr>
          <p:cNvSpPr>
            <a:spLocks noGrp="1"/>
          </p:cNvSpPr>
          <p:nvPr>
            <p:ph sz="half" idx="15"/>
          </p:nvPr>
        </p:nvSpPr>
        <p:spPr/>
        <p:txBody>
          <a:bodyPr/>
          <a:lstStyle/>
          <a:p>
            <a:r>
              <a:rPr lang="en-US" sz="1500" dirty="0"/>
              <a:t>Gay American History: Lesbians and Gay Men in the USA – Jonathan Ned Katz (1972)</a:t>
            </a:r>
          </a:p>
          <a:p>
            <a:r>
              <a:rPr lang="en-US" sz="1500" dirty="0"/>
              <a:t>Giovanni’s Room – James Baldwin (1956)</a:t>
            </a:r>
          </a:p>
          <a:p>
            <a:r>
              <a:rPr lang="en-US" sz="1500" dirty="0"/>
              <a:t>The Song of Achilles – Madeline Miller (2011)</a:t>
            </a:r>
          </a:p>
          <a:p>
            <a:r>
              <a:rPr lang="en-US" sz="1500" dirty="0"/>
              <a:t>The Color Purple – Alice Walker (1982)</a:t>
            </a:r>
          </a:p>
          <a:p>
            <a:r>
              <a:rPr lang="en-US" sz="1500" dirty="0"/>
              <a:t>Left Hand of Darkness – Ursula K Le </a:t>
            </a:r>
            <a:r>
              <a:rPr lang="en-US" sz="1500" dirty="0" err="1"/>
              <a:t>Guin</a:t>
            </a:r>
            <a:r>
              <a:rPr lang="en-US" sz="1500" dirty="0"/>
              <a:t> (1969)</a:t>
            </a:r>
          </a:p>
          <a:p>
            <a:r>
              <a:rPr lang="en-US" sz="1500" dirty="0"/>
              <a:t>The Price of Salt – Patricia Highsmith (1952) (republished in 1990 under the title </a:t>
            </a:r>
            <a:r>
              <a:rPr lang="en-US" sz="1500" i="1" dirty="0"/>
              <a:t>Carol</a:t>
            </a:r>
            <a:r>
              <a:rPr lang="en-US" sz="1500" dirty="0"/>
              <a:t>)</a:t>
            </a:r>
          </a:p>
          <a:p>
            <a:r>
              <a:rPr lang="en-US" sz="1500" dirty="0"/>
              <a:t>The Velvet Rage – Alan Downs (2005)</a:t>
            </a:r>
          </a:p>
          <a:p>
            <a:r>
              <a:rPr lang="en-US" sz="1500" dirty="0"/>
              <a:t>The Picture of Dorian Gray – Oscar Wilde (1891)</a:t>
            </a:r>
          </a:p>
        </p:txBody>
      </p:sp>
      <p:sp>
        <p:nvSpPr>
          <p:cNvPr id="2" name="Slide Number Placeholder 1">
            <a:extLst>
              <a:ext uri="{FF2B5EF4-FFF2-40B4-BE49-F238E27FC236}">
                <a16:creationId xmlns:a16="http://schemas.microsoft.com/office/drawing/2014/main" id="{75D23EA0-5D0C-8B49-B124-3F0882B906A5}"/>
              </a:ext>
            </a:extLst>
          </p:cNvPr>
          <p:cNvSpPr>
            <a:spLocks noGrp="1"/>
          </p:cNvSpPr>
          <p:nvPr>
            <p:ph type="sldNum" sz="quarter" idx="11"/>
          </p:nvPr>
        </p:nvSpPr>
        <p:spPr/>
        <p:txBody>
          <a:bodyPr/>
          <a:lstStyle/>
          <a:p>
            <a:fld id="{65625F11-EADC-2944-8437-490DA1E2084F}" type="slidenum">
              <a:rPr lang="en-US" smtClean="0"/>
              <a:pPr/>
              <a:t>17</a:t>
            </a:fld>
            <a:endParaRPr lang="en-US"/>
          </a:p>
        </p:txBody>
      </p:sp>
    </p:spTree>
    <p:extLst>
      <p:ext uri="{BB962C8B-B14F-4D97-AF65-F5344CB8AC3E}">
        <p14:creationId xmlns:p14="http://schemas.microsoft.com/office/powerpoint/2010/main" val="4205425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AE42C-6658-EC0A-00C0-1EBCD684FF22}"/>
              </a:ext>
            </a:extLst>
          </p:cNvPr>
          <p:cNvSpPr>
            <a:spLocks noGrp="1"/>
          </p:cNvSpPr>
          <p:nvPr>
            <p:ph type="title"/>
          </p:nvPr>
        </p:nvSpPr>
        <p:spPr/>
        <p:txBody>
          <a:bodyPr/>
          <a:lstStyle/>
          <a:p>
            <a:pPr algn="ctr"/>
            <a:r>
              <a:rPr lang="en-US" dirty="0"/>
              <a:t>Q &amp; A</a:t>
            </a:r>
          </a:p>
        </p:txBody>
      </p:sp>
    </p:spTree>
    <p:extLst>
      <p:ext uri="{BB962C8B-B14F-4D97-AF65-F5344CB8AC3E}">
        <p14:creationId xmlns:p14="http://schemas.microsoft.com/office/powerpoint/2010/main" val="984250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EDFCA-C170-4FFD-925F-6E2D845F61C9}"/>
              </a:ext>
            </a:extLst>
          </p:cNvPr>
          <p:cNvSpPr>
            <a:spLocks noGrp="1"/>
          </p:cNvSpPr>
          <p:nvPr>
            <p:ph type="title"/>
          </p:nvPr>
        </p:nvSpPr>
        <p:spPr/>
        <p:txBody>
          <a:bodyPr/>
          <a:lstStyle/>
          <a:p>
            <a:r>
              <a:rPr lang="en-US" dirty="0"/>
              <a:t>Upcoming UMPO DEIA Events</a:t>
            </a:r>
          </a:p>
        </p:txBody>
      </p:sp>
      <p:graphicFrame>
        <p:nvGraphicFramePr>
          <p:cNvPr id="5" name="Table 4">
            <a:extLst>
              <a:ext uri="{FF2B5EF4-FFF2-40B4-BE49-F238E27FC236}">
                <a16:creationId xmlns:a16="http://schemas.microsoft.com/office/drawing/2014/main" id="{7D9F88E1-E022-72CC-A0CB-32B6140E0C0D}"/>
              </a:ext>
            </a:extLst>
          </p:cNvPr>
          <p:cNvGraphicFramePr>
            <a:graphicFrameLocks noGrp="1"/>
          </p:cNvGraphicFramePr>
          <p:nvPr>
            <p:extLst>
              <p:ext uri="{D42A27DB-BD31-4B8C-83A1-F6EECF244321}">
                <p14:modId xmlns:p14="http://schemas.microsoft.com/office/powerpoint/2010/main" val="1698979905"/>
              </p:ext>
            </p:extLst>
          </p:nvPr>
        </p:nvGraphicFramePr>
        <p:xfrm>
          <a:off x="642656" y="725837"/>
          <a:ext cx="10914040" cy="5943600"/>
        </p:xfrm>
        <a:graphic>
          <a:graphicData uri="http://schemas.openxmlformats.org/drawingml/2006/table">
            <a:tbl>
              <a:tblPr firstRow="1" bandRow="1">
                <a:tableStyleId>{5C22544A-7EE6-4342-B048-85BDC9FD1C3A}</a:tableStyleId>
              </a:tblPr>
              <a:tblGrid>
                <a:gridCol w="2485555">
                  <a:extLst>
                    <a:ext uri="{9D8B030D-6E8A-4147-A177-3AD203B41FA5}">
                      <a16:colId xmlns:a16="http://schemas.microsoft.com/office/drawing/2014/main" val="2427517654"/>
                    </a:ext>
                  </a:extLst>
                </a:gridCol>
                <a:gridCol w="2345832">
                  <a:extLst>
                    <a:ext uri="{9D8B030D-6E8A-4147-A177-3AD203B41FA5}">
                      <a16:colId xmlns:a16="http://schemas.microsoft.com/office/drawing/2014/main" val="3160845413"/>
                    </a:ext>
                  </a:extLst>
                </a:gridCol>
                <a:gridCol w="3621831">
                  <a:extLst>
                    <a:ext uri="{9D8B030D-6E8A-4147-A177-3AD203B41FA5}">
                      <a16:colId xmlns:a16="http://schemas.microsoft.com/office/drawing/2014/main" val="3796061123"/>
                    </a:ext>
                  </a:extLst>
                </a:gridCol>
                <a:gridCol w="2460822">
                  <a:extLst>
                    <a:ext uri="{9D8B030D-6E8A-4147-A177-3AD203B41FA5}">
                      <a16:colId xmlns:a16="http://schemas.microsoft.com/office/drawing/2014/main" val="87830913"/>
                    </a:ext>
                  </a:extLst>
                </a:gridCol>
              </a:tblGrid>
              <a:tr h="300898">
                <a:tc>
                  <a:txBody>
                    <a:bodyPr/>
                    <a:lstStyle/>
                    <a:p>
                      <a:pPr algn="ctr"/>
                      <a:r>
                        <a:rPr lang="en-US" dirty="0"/>
                        <a:t>Event</a:t>
                      </a:r>
                    </a:p>
                  </a:txBody>
                  <a:tcPr/>
                </a:tc>
                <a:tc>
                  <a:txBody>
                    <a:bodyPr/>
                    <a:lstStyle/>
                    <a:p>
                      <a:pPr algn="ctr"/>
                      <a:r>
                        <a:rPr lang="en-US" dirty="0"/>
                        <a:t>Date</a:t>
                      </a:r>
                    </a:p>
                  </a:txBody>
                  <a:tcPr/>
                </a:tc>
                <a:tc>
                  <a:txBody>
                    <a:bodyPr/>
                    <a:lstStyle/>
                    <a:p>
                      <a:pPr algn="ctr"/>
                      <a:r>
                        <a:rPr lang="en-US" dirty="0"/>
                        <a:t>Details</a:t>
                      </a:r>
                    </a:p>
                  </a:txBody>
                  <a:tcPr/>
                </a:tc>
                <a:tc>
                  <a:txBody>
                    <a:bodyPr/>
                    <a:lstStyle/>
                    <a:p>
                      <a:pPr algn="ctr"/>
                      <a:r>
                        <a:rPr lang="en-US" dirty="0"/>
                        <a:t>Employee Leads</a:t>
                      </a:r>
                    </a:p>
                  </a:txBody>
                  <a:tcPr/>
                </a:tc>
                <a:extLst>
                  <a:ext uri="{0D108BD9-81ED-4DB2-BD59-A6C34878D82A}">
                    <a16:rowId xmlns:a16="http://schemas.microsoft.com/office/drawing/2014/main" val="561700687"/>
                  </a:ext>
                </a:extLst>
              </a:tr>
              <a:tr h="741940">
                <a:tc>
                  <a:txBody>
                    <a:bodyPr/>
                    <a:lstStyle/>
                    <a:p>
                      <a:pPr algn="l"/>
                      <a:r>
                        <a:rPr lang="en-US" b="1" dirty="0"/>
                        <a:t>Sheryl Faye Presents Historical Women: Anne Frank</a:t>
                      </a:r>
                    </a:p>
                  </a:txBody>
                  <a:tcPr anchor="ctr"/>
                </a:tc>
                <a:tc>
                  <a:txBody>
                    <a:bodyPr/>
                    <a:lstStyle/>
                    <a:p>
                      <a:pPr algn="ctr"/>
                      <a:r>
                        <a:rPr lang="en-US" b="1" dirty="0"/>
                        <a:t>October 30 </a:t>
                      </a:r>
                      <a:br>
                        <a:rPr lang="en-US" b="1" dirty="0"/>
                      </a:br>
                      <a:r>
                        <a:rPr lang="en-US" dirty="0"/>
                        <a:t>12pm-1pm</a:t>
                      </a:r>
                      <a:br>
                        <a:rPr lang="en-US" dirty="0"/>
                      </a:br>
                      <a:r>
                        <a:rPr lang="en-US" dirty="0"/>
                        <a:t>50 Washington St</a:t>
                      </a:r>
                    </a:p>
                  </a:txBody>
                  <a:tcPr anchor="ctr"/>
                </a:tc>
                <a:tc>
                  <a:txBody>
                    <a:bodyPr/>
                    <a:lstStyle/>
                    <a:p>
                      <a:pPr algn="l"/>
                      <a:r>
                        <a:rPr lang="en-US" dirty="0"/>
                        <a:t>Living history presentation by a local actress who portrays women in history</a:t>
                      </a:r>
                    </a:p>
                  </a:txBody>
                  <a:tcPr anchor="ctr"/>
                </a:tc>
                <a:tc>
                  <a:txBody>
                    <a:bodyPr/>
                    <a:lstStyle/>
                    <a:p>
                      <a:pPr algn="l"/>
                      <a:r>
                        <a:rPr lang="en-US" dirty="0"/>
                        <a:t>Sam Burling (Internal Audit) and Pam Giordano (UPST)</a:t>
                      </a:r>
                    </a:p>
                  </a:txBody>
                  <a:tcPr anchor="ctr"/>
                </a:tc>
                <a:extLst>
                  <a:ext uri="{0D108BD9-81ED-4DB2-BD59-A6C34878D82A}">
                    <a16:rowId xmlns:a16="http://schemas.microsoft.com/office/drawing/2014/main" val="54496520"/>
                  </a:ext>
                </a:extLst>
              </a:tr>
              <a:tr h="964522">
                <a:tc>
                  <a:txBody>
                    <a:bodyPr/>
                    <a:lstStyle/>
                    <a:p>
                      <a:pPr algn="l"/>
                      <a:r>
                        <a:rPr lang="en-US" b="1" dirty="0"/>
                        <a:t>Diwali Luncheon in Westboro</a:t>
                      </a:r>
                    </a:p>
                  </a:txBody>
                  <a:tcPr anchor="ctr"/>
                </a:tc>
                <a:tc>
                  <a:txBody>
                    <a:bodyPr/>
                    <a:lstStyle/>
                    <a:p>
                      <a:pPr algn="ctr"/>
                      <a:r>
                        <a:rPr lang="en-US" b="1" dirty="0"/>
                        <a:t>November 6</a:t>
                      </a:r>
                      <a:br>
                        <a:rPr lang="en-US" b="1" dirty="0"/>
                      </a:br>
                      <a:r>
                        <a:rPr lang="en-US" dirty="0"/>
                        <a:t>12pm-2pm</a:t>
                      </a:r>
                      <a:br>
                        <a:rPr lang="en-US" dirty="0"/>
                      </a:br>
                      <a:r>
                        <a:rPr lang="en-US" dirty="0"/>
                        <a:t>50 Washington St</a:t>
                      </a:r>
                    </a:p>
                  </a:txBody>
                  <a:tcPr anchor="ctr"/>
                </a:tc>
                <a:tc>
                  <a:txBody>
                    <a:bodyPr/>
                    <a:lstStyle/>
                    <a:p>
                      <a:pPr algn="l"/>
                      <a:r>
                        <a:rPr lang="en-US" dirty="0"/>
                        <a:t>Similar Diwali celebration event as last year with increased size</a:t>
                      </a:r>
                    </a:p>
                  </a:txBody>
                  <a:tcPr anchor="ctr"/>
                </a:tc>
                <a:tc>
                  <a:txBody>
                    <a:bodyPr/>
                    <a:lstStyle/>
                    <a:p>
                      <a:pPr algn="l"/>
                      <a:r>
                        <a:rPr lang="en-US" dirty="0"/>
                        <a:t>Kristina England (UITS), </a:t>
                      </a:r>
                      <a:r>
                        <a:rPr lang="en-US" dirty="0" err="1"/>
                        <a:t>Akshit</a:t>
                      </a:r>
                      <a:r>
                        <a:rPr lang="en-US" dirty="0"/>
                        <a:t> Mehta (UPST), and Maria </a:t>
                      </a:r>
                      <a:r>
                        <a:rPr lang="en-US" dirty="0" err="1"/>
                        <a:t>Dahood</a:t>
                      </a:r>
                      <a:r>
                        <a:rPr lang="en-US" dirty="0"/>
                        <a:t> (UITS)</a:t>
                      </a:r>
                    </a:p>
                  </a:txBody>
                  <a:tcPr anchor="ctr"/>
                </a:tc>
                <a:extLst>
                  <a:ext uri="{0D108BD9-81ED-4DB2-BD59-A6C34878D82A}">
                    <a16:rowId xmlns:a16="http://schemas.microsoft.com/office/drawing/2014/main" val="1574123984"/>
                  </a:ext>
                </a:extLst>
              </a:tr>
              <a:tr h="1187103">
                <a:tc>
                  <a:txBody>
                    <a:bodyPr/>
                    <a:lstStyle/>
                    <a:p>
                      <a:pPr algn="l"/>
                      <a:r>
                        <a:rPr lang="en-US" b="1" dirty="0"/>
                        <a:t>Veterans Day – Tell Your/Their Story</a:t>
                      </a:r>
                    </a:p>
                  </a:txBody>
                  <a:tcPr anchor="ctr"/>
                </a:tc>
                <a:tc>
                  <a:txBody>
                    <a:bodyPr/>
                    <a:lstStyle/>
                    <a:p>
                      <a:pPr algn="ctr"/>
                      <a:r>
                        <a:rPr lang="en-US" b="1" dirty="0"/>
                        <a:t>November 14 </a:t>
                      </a:r>
                      <a:r>
                        <a:rPr lang="en-US" dirty="0"/>
                        <a:t>12pm-1pm</a:t>
                      </a:r>
                      <a:br>
                        <a:rPr lang="en-US" dirty="0"/>
                      </a:br>
                      <a:r>
                        <a:rPr lang="en-US" dirty="0"/>
                        <a:t>Remote</a:t>
                      </a:r>
                    </a:p>
                  </a:txBody>
                  <a:tcPr anchor="ctr"/>
                </a:tc>
                <a:tc>
                  <a:txBody>
                    <a:bodyPr/>
                    <a:lstStyle/>
                    <a:p>
                      <a:pPr algn="l"/>
                      <a:r>
                        <a:rPr lang="en-US" dirty="0"/>
                        <a:t>UMPO employees will be invited to tell their story if they are a veteran or to tell the story of a family member who is/was a veteran or in active service</a:t>
                      </a:r>
                    </a:p>
                  </a:txBody>
                  <a:tcPr anchor="ctr"/>
                </a:tc>
                <a:tc>
                  <a:txBody>
                    <a:bodyPr/>
                    <a:lstStyle/>
                    <a:p>
                      <a:pPr algn="l"/>
                      <a:r>
                        <a:rPr lang="en-US" dirty="0"/>
                        <a:t>John Dunlap (HR) and Sam Burling (Internal Audit)</a:t>
                      </a:r>
                    </a:p>
                  </a:txBody>
                  <a:tcPr anchor="ctr"/>
                </a:tc>
                <a:extLst>
                  <a:ext uri="{0D108BD9-81ED-4DB2-BD59-A6C34878D82A}">
                    <a16:rowId xmlns:a16="http://schemas.microsoft.com/office/drawing/2014/main" val="3212383861"/>
                  </a:ext>
                </a:extLst>
              </a:tr>
              <a:tr h="964522">
                <a:tc>
                  <a:txBody>
                    <a:bodyPr/>
                    <a:lstStyle/>
                    <a:p>
                      <a:pPr algn="l"/>
                      <a:r>
                        <a:rPr lang="en-US" b="1" dirty="0"/>
                        <a:t>Story Hour with Chanda Wolf</a:t>
                      </a:r>
                    </a:p>
                  </a:txBody>
                  <a:tcPr anchor="ctr"/>
                </a:tc>
                <a:tc>
                  <a:txBody>
                    <a:bodyPr/>
                    <a:lstStyle/>
                    <a:p>
                      <a:pPr algn="ctr"/>
                      <a:r>
                        <a:rPr lang="en-US" b="1" dirty="0"/>
                        <a:t>October 19 at 10am </a:t>
                      </a:r>
                      <a:r>
                        <a:rPr lang="en-US" dirty="0"/>
                        <a:t>(Lowell) and </a:t>
                      </a:r>
                      <a:r>
                        <a:rPr lang="en-US" b="1" dirty="0"/>
                        <a:t>November 3 at 10:30am </a:t>
                      </a:r>
                      <a:r>
                        <a:rPr lang="en-US" dirty="0"/>
                        <a:t>(Brookline)</a:t>
                      </a:r>
                    </a:p>
                    <a:p>
                      <a:pPr algn="ctr"/>
                      <a:endParaRPr lang="en-US" dirty="0"/>
                    </a:p>
                  </a:txBody>
                  <a:tcPr anchor="ctr"/>
                </a:tc>
                <a:tc>
                  <a:txBody>
                    <a:bodyPr/>
                    <a:lstStyle/>
                    <a:p>
                      <a:pPr algn="l"/>
                      <a:r>
                        <a:rPr lang="en-US" dirty="0"/>
                        <a:t>Chanda Wolf reads </a:t>
                      </a:r>
                      <a:r>
                        <a:rPr lang="en-US" i="1" dirty="0"/>
                        <a:t>A Dozen Delicious Donuts </a:t>
                      </a:r>
                      <a:r>
                        <a:rPr lang="en-US" i="0" dirty="0"/>
                        <a:t>which captures the journey of the immigrant experience</a:t>
                      </a:r>
                    </a:p>
                  </a:txBody>
                  <a:tcPr anchor="ctr"/>
                </a:tc>
                <a:tc>
                  <a:txBody>
                    <a:bodyPr/>
                    <a:lstStyle/>
                    <a:p>
                      <a:pPr algn="l"/>
                      <a:r>
                        <a:rPr lang="en-US" dirty="0"/>
                        <a:t>Chanda Wolf</a:t>
                      </a:r>
                    </a:p>
                  </a:txBody>
                  <a:tcPr anchor="ctr"/>
                </a:tc>
                <a:extLst>
                  <a:ext uri="{0D108BD9-81ED-4DB2-BD59-A6C34878D82A}">
                    <a16:rowId xmlns:a16="http://schemas.microsoft.com/office/drawing/2014/main" val="2177577890"/>
                  </a:ext>
                </a:extLst>
              </a:tr>
            </a:tbl>
          </a:graphicData>
        </a:graphic>
      </p:graphicFrame>
      <p:sp>
        <p:nvSpPr>
          <p:cNvPr id="2" name="Slide Number Placeholder 1">
            <a:extLst>
              <a:ext uri="{FF2B5EF4-FFF2-40B4-BE49-F238E27FC236}">
                <a16:creationId xmlns:a16="http://schemas.microsoft.com/office/drawing/2014/main" id="{B5E62BF1-FAFF-34CD-468F-047F4DCC5EE4}"/>
              </a:ext>
            </a:extLst>
          </p:cNvPr>
          <p:cNvSpPr>
            <a:spLocks noGrp="1"/>
          </p:cNvSpPr>
          <p:nvPr>
            <p:ph type="sldNum" sz="quarter" idx="11"/>
          </p:nvPr>
        </p:nvSpPr>
        <p:spPr/>
        <p:txBody>
          <a:bodyPr/>
          <a:lstStyle/>
          <a:p>
            <a:fld id="{65625F11-EADC-2944-8437-490DA1E2084F}" type="slidenum">
              <a:rPr lang="en-US" smtClean="0"/>
              <a:pPr/>
              <a:t>19</a:t>
            </a:fld>
            <a:endParaRPr lang="en-US" dirty="0"/>
          </a:p>
        </p:txBody>
      </p:sp>
    </p:spTree>
    <p:extLst>
      <p:ext uri="{BB962C8B-B14F-4D97-AF65-F5344CB8AC3E}">
        <p14:creationId xmlns:p14="http://schemas.microsoft.com/office/powerpoint/2010/main" val="60100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4BE1A9-763C-1302-04AC-870BC5A2F960}"/>
              </a:ext>
            </a:extLst>
          </p:cNvPr>
          <p:cNvSpPr>
            <a:spLocks noGrp="1"/>
          </p:cNvSpPr>
          <p:nvPr>
            <p:ph type="title"/>
          </p:nvPr>
        </p:nvSpPr>
        <p:spPr/>
        <p:txBody>
          <a:bodyPr/>
          <a:lstStyle/>
          <a:p>
            <a:r>
              <a:rPr lang="en-US" dirty="0"/>
              <a:t>October – LGBT History Month</a:t>
            </a:r>
          </a:p>
        </p:txBody>
      </p:sp>
      <p:pic>
        <p:nvPicPr>
          <p:cNvPr id="5" name="Picture 8">
            <a:extLst>
              <a:ext uri="{FF2B5EF4-FFF2-40B4-BE49-F238E27FC236}">
                <a16:creationId xmlns:a16="http://schemas.microsoft.com/office/drawing/2014/main" id="{69377074-03FA-70EA-8DED-25B1B937269A}"/>
              </a:ext>
              <a:ext uri="{C183D7F6-B498-43B3-948B-1728B52AA6E4}">
                <adec:decorative xmlns:adec="http://schemas.microsoft.com/office/drawing/2017/decorative" val="1"/>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5661FC1-C7C0-7BB7-E794-42F523B627A4}"/>
              </a:ext>
            </a:extLst>
          </p:cNvPr>
          <p:cNvSpPr>
            <a:spLocks noGrp="1"/>
          </p:cNvSpPr>
          <p:nvPr>
            <p:ph idx="1"/>
          </p:nvPr>
        </p:nvSpPr>
        <p:spPr/>
        <p:txBody>
          <a:bodyPr/>
          <a:lstStyle/>
          <a:p>
            <a:r>
              <a:rPr lang="en-US" dirty="0"/>
              <a:t>In 1994, Rodney Wilson, a Missouri high school teacher, believed a month should be dedicated to the celebration and teaching of gay and lesbian history</a:t>
            </a:r>
          </a:p>
          <a:p>
            <a:r>
              <a:rPr lang="en-US" dirty="0"/>
              <a:t>National Coming Out Day occurs on October 11</a:t>
            </a:r>
            <a:r>
              <a:rPr lang="en-US" baseline="30000" dirty="0"/>
              <a:t>th</a:t>
            </a:r>
            <a:r>
              <a:rPr lang="en-US" dirty="0"/>
              <a:t> </a:t>
            </a:r>
          </a:p>
          <a:p>
            <a:r>
              <a:rPr lang="en-US" dirty="0"/>
              <a:t>International Pronouns Day occurs today on October 16</a:t>
            </a:r>
            <a:r>
              <a:rPr lang="en-US" baseline="30000" dirty="0"/>
              <a:t>th</a:t>
            </a:r>
            <a:r>
              <a:rPr lang="en-US" dirty="0"/>
              <a:t> </a:t>
            </a:r>
          </a:p>
          <a:p>
            <a:r>
              <a:rPr lang="en-US" dirty="0"/>
              <a:t>Organizations including GLAAD, the Human Rights Campaign, the National Gay and Lesbian Task Force, the National Education Association and other national organizations endorse LGBT History Month</a:t>
            </a:r>
          </a:p>
          <a:p>
            <a:endParaRPr lang="en-US" dirty="0"/>
          </a:p>
        </p:txBody>
      </p:sp>
      <p:pic>
        <p:nvPicPr>
          <p:cNvPr id="5122" name="Picture 2" descr="National Coming Out Day - Wikipedia">
            <a:extLst>
              <a:ext uri="{FF2B5EF4-FFF2-40B4-BE49-F238E27FC236}">
                <a16:creationId xmlns:a16="http://schemas.microsoft.com/office/drawing/2014/main" id="{F08B0468-AFC0-AACB-7E52-18167C355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78" y="3384467"/>
            <a:ext cx="2370650" cy="265710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F30030B-AE61-A797-C26B-F12AEF86CB3D}"/>
              </a:ext>
            </a:extLst>
          </p:cNvPr>
          <p:cNvSpPr>
            <a:spLocks noGrp="1"/>
          </p:cNvSpPr>
          <p:nvPr>
            <p:ph type="sldNum" sz="quarter" idx="11"/>
          </p:nvPr>
        </p:nvSpPr>
        <p:spPr/>
        <p:txBody>
          <a:bodyPr/>
          <a:lstStyle/>
          <a:p>
            <a:fld id="{65625F11-EADC-2944-8437-490DA1E2084F}" type="slidenum">
              <a:rPr lang="en-US" smtClean="0"/>
              <a:pPr/>
              <a:t>2</a:t>
            </a:fld>
            <a:endParaRPr lang="en-US" dirty="0"/>
          </a:p>
        </p:txBody>
      </p:sp>
    </p:spTree>
    <p:extLst>
      <p:ext uri="{BB962C8B-B14F-4D97-AF65-F5344CB8AC3E}">
        <p14:creationId xmlns:p14="http://schemas.microsoft.com/office/powerpoint/2010/main" val="968380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AE8548-CE68-F093-7B1C-6063462B6DA0}"/>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1443220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836B5-F24D-8D44-0A3C-87B43144939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C135204-7FA3-2701-20D9-276E1393638F}"/>
              </a:ext>
            </a:extLst>
          </p:cNvPr>
          <p:cNvSpPr>
            <a:spLocks noGrp="1"/>
          </p:cNvSpPr>
          <p:nvPr>
            <p:ph idx="1"/>
          </p:nvPr>
        </p:nvSpPr>
        <p:spPr/>
        <p:txBody>
          <a:bodyPr/>
          <a:lstStyle/>
          <a:p>
            <a:r>
              <a:rPr lang="en-US" sz="1400" dirty="0">
                <a:hlinkClick r:id="rId2"/>
              </a:rPr>
              <a:t>https://www.masterclass.com/articles/queer-theory</a:t>
            </a:r>
            <a:endParaRPr lang="en-US" sz="1400" dirty="0"/>
          </a:p>
          <a:p>
            <a:r>
              <a:rPr lang="en-US" sz="1400" dirty="0">
                <a:hlinkClick r:id="rId3"/>
              </a:rPr>
              <a:t>https://guides.loc.gov/lgbtq-studies/stonewall-era</a:t>
            </a:r>
            <a:endParaRPr lang="en-US" sz="1400" dirty="0"/>
          </a:p>
          <a:p>
            <a:r>
              <a:rPr lang="en-US" sz="1400" dirty="0"/>
              <a:t>https://www.history.com/topics/gay-rights/the-stonewall-riots</a:t>
            </a:r>
          </a:p>
          <a:p>
            <a:r>
              <a:rPr lang="en-US" sz="1400" dirty="0">
                <a:hlinkClick r:id="rId4"/>
              </a:rPr>
              <a:t>https://catalog.loc.gov/vwebv/search?searchCode=LCCN&amp;searchArg=2018411915&amp;searchType=1&amp;permalink=y</a:t>
            </a:r>
            <a:endParaRPr lang="en-US" sz="1400" dirty="0"/>
          </a:p>
          <a:p>
            <a:r>
              <a:rPr lang="en-US" sz="1400" dirty="0">
                <a:hlinkClick r:id="rId5"/>
              </a:rPr>
              <a:t>https://lgbtqhistory.org/lgbt-rights-timeline-in-american-history/</a:t>
            </a:r>
            <a:endParaRPr lang="en-US" sz="1400" dirty="0"/>
          </a:p>
          <a:p>
            <a:r>
              <a:rPr lang="en-US" sz="1400" dirty="0">
                <a:hlinkClick r:id="rId6"/>
              </a:rPr>
              <a:t>https://lgbthistorymonth.com/background</a:t>
            </a:r>
            <a:endParaRPr lang="en-US" sz="1400" dirty="0"/>
          </a:p>
          <a:p>
            <a:r>
              <a:rPr lang="en-US" sz="1400" dirty="0">
                <a:hlinkClick r:id="rId7"/>
              </a:rPr>
              <a:t>https://www.cdc.gov/museum/online/story-of-cdc/aids/index.html</a:t>
            </a:r>
            <a:endParaRPr lang="en-US" sz="1400" dirty="0"/>
          </a:p>
          <a:p>
            <a:r>
              <a:rPr lang="en-US" sz="1400" dirty="0"/>
              <a:t>https://www.hiv.gov/hiv-basics/overview/data-and-trends/statistics</a:t>
            </a:r>
          </a:p>
          <a:p>
            <a:r>
              <a:rPr lang="en-US" sz="1400" dirty="0">
                <a:hlinkClick r:id="rId8"/>
              </a:rPr>
              <a:t>https://www.youtube.com/watch?v=74k8OvL-NiQ</a:t>
            </a:r>
            <a:endParaRPr lang="en-US" sz="1400" dirty="0"/>
          </a:p>
          <a:p>
            <a:r>
              <a:rPr lang="en-US" sz="1400" dirty="0"/>
              <a:t>https://www.justice.gov/crt/matthew-shepard-and-james-byrd-jr-hate-crimes-prevention-act-2009-0</a:t>
            </a:r>
          </a:p>
        </p:txBody>
      </p:sp>
      <p:sp>
        <p:nvSpPr>
          <p:cNvPr id="2" name="Slide Number Placeholder 1">
            <a:extLst>
              <a:ext uri="{FF2B5EF4-FFF2-40B4-BE49-F238E27FC236}">
                <a16:creationId xmlns:a16="http://schemas.microsoft.com/office/drawing/2014/main" id="{D16ECA4E-9A9A-0D0F-D8B0-4A1F46E31A06}"/>
              </a:ext>
            </a:extLst>
          </p:cNvPr>
          <p:cNvSpPr>
            <a:spLocks noGrp="1"/>
          </p:cNvSpPr>
          <p:nvPr>
            <p:ph type="sldNum" sz="quarter" idx="11"/>
          </p:nvPr>
        </p:nvSpPr>
        <p:spPr/>
        <p:txBody>
          <a:bodyPr/>
          <a:lstStyle/>
          <a:p>
            <a:fld id="{65625F11-EADC-2944-8437-490DA1E2084F}" type="slidenum">
              <a:rPr lang="en-US" smtClean="0"/>
              <a:pPr/>
              <a:t>21</a:t>
            </a:fld>
            <a:endParaRPr lang="en-US" dirty="0"/>
          </a:p>
        </p:txBody>
      </p:sp>
    </p:spTree>
    <p:extLst>
      <p:ext uri="{BB962C8B-B14F-4D97-AF65-F5344CB8AC3E}">
        <p14:creationId xmlns:p14="http://schemas.microsoft.com/office/powerpoint/2010/main" val="421383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9B79-07DD-4C57-8671-C69BDF4950A7}"/>
              </a:ext>
            </a:extLst>
          </p:cNvPr>
          <p:cNvSpPr>
            <a:spLocks noGrp="1"/>
          </p:cNvSpPr>
          <p:nvPr>
            <p:ph type="title"/>
          </p:nvPr>
        </p:nvSpPr>
        <p:spPr/>
        <p:txBody>
          <a:bodyPr/>
          <a:lstStyle/>
          <a:p>
            <a:r>
              <a:rPr lang="en-US" dirty="0"/>
              <a:t>What is Queer Theory?</a:t>
            </a:r>
          </a:p>
        </p:txBody>
      </p:sp>
      <p:sp>
        <p:nvSpPr>
          <p:cNvPr id="3" name="Content Placeholder 2">
            <a:extLst>
              <a:ext uri="{FF2B5EF4-FFF2-40B4-BE49-F238E27FC236}">
                <a16:creationId xmlns:a16="http://schemas.microsoft.com/office/drawing/2014/main" id="{0892A7BB-253D-4200-9EBB-9956485F83EC}"/>
              </a:ext>
            </a:extLst>
          </p:cNvPr>
          <p:cNvSpPr>
            <a:spLocks noGrp="1"/>
          </p:cNvSpPr>
          <p:nvPr>
            <p:ph idx="4294967295"/>
          </p:nvPr>
        </p:nvSpPr>
        <p:spPr>
          <a:xfrm>
            <a:off x="638980" y="878775"/>
            <a:ext cx="5697274" cy="3120920"/>
          </a:xfrm>
        </p:spPr>
        <p:txBody>
          <a:bodyPr/>
          <a:lstStyle/>
          <a:p>
            <a:r>
              <a:rPr lang="en-US" dirty="0"/>
              <a:t>Queer theory is a field of study that examines the nature of sexuality and gender-based normativity and how society defines and polices the concepts of heterosexuality and gender and sexual identities</a:t>
            </a:r>
          </a:p>
          <a:p>
            <a:r>
              <a:rPr lang="en-US" dirty="0"/>
              <a:t>Queer theory aims to deconstruct the status quo of what is “normal” or acceptable</a:t>
            </a:r>
          </a:p>
          <a:p>
            <a:pPr lvl="1"/>
            <a:r>
              <a:rPr lang="en-US" dirty="0"/>
              <a:t>Heteronormativity</a:t>
            </a:r>
          </a:p>
          <a:p>
            <a:pPr marL="0" indent="0">
              <a:buNone/>
            </a:pPr>
            <a:endParaRPr lang="en-US" dirty="0"/>
          </a:p>
        </p:txBody>
      </p:sp>
      <p:pic>
        <p:nvPicPr>
          <p:cNvPr id="4104" name="Picture 8">
            <a:extLst>
              <a:ext uri="{FF2B5EF4-FFF2-40B4-BE49-F238E27FC236}">
                <a16:creationId xmlns:a16="http://schemas.microsoft.com/office/drawing/2014/main" id="{4B167E72-CFEC-9E68-6D4B-E0BE990B0838}"/>
              </a:ext>
              <a:ext uri="{C183D7F6-B498-43B3-948B-1728B52AA6E4}">
                <adec:decorative xmlns:adec="http://schemas.microsoft.com/office/drawing/2017/decorative" val="1"/>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ooden boards with sticky notes of gender identity symbols on them">
            <a:extLst>
              <a:ext uri="{FF2B5EF4-FFF2-40B4-BE49-F238E27FC236}">
                <a16:creationId xmlns:a16="http://schemas.microsoft.com/office/drawing/2014/main" id="{AAB9C172-D1B5-C513-3920-3AFB010A6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517" y="644420"/>
            <a:ext cx="5032911" cy="33552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00DB5E4-0D65-DD7C-0687-F89BC4E67D00}"/>
              </a:ext>
            </a:extLst>
          </p:cNvPr>
          <p:cNvSpPr txBox="1"/>
          <p:nvPr/>
        </p:nvSpPr>
        <p:spPr>
          <a:xfrm>
            <a:off x="2283311" y="4929880"/>
            <a:ext cx="7625377" cy="707886"/>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“Masculine and feminine roles are not biologically fixed but socially constructed.” – Judith Butler</a:t>
            </a:r>
          </a:p>
        </p:txBody>
      </p:sp>
      <p:sp>
        <p:nvSpPr>
          <p:cNvPr id="4" name="Slide Number Placeholder 3">
            <a:extLst>
              <a:ext uri="{FF2B5EF4-FFF2-40B4-BE49-F238E27FC236}">
                <a16:creationId xmlns:a16="http://schemas.microsoft.com/office/drawing/2014/main" id="{71711A09-B5AD-4E26-9307-5E00CBF5245B}"/>
              </a:ext>
            </a:extLst>
          </p:cNvPr>
          <p:cNvSpPr>
            <a:spLocks noGrp="1"/>
          </p:cNvSpPr>
          <p:nvPr>
            <p:ph type="sldNum" sz="quarter" idx="11"/>
          </p:nvPr>
        </p:nvSpPr>
        <p:spPr/>
        <p:txBody>
          <a:bodyPr/>
          <a:lstStyle/>
          <a:p>
            <a:fld id="{65625F11-EADC-2944-8437-490DA1E2084F}" type="slidenum">
              <a:rPr lang="en-US" smtClean="0"/>
              <a:pPr/>
              <a:t>3</a:t>
            </a:fld>
            <a:endParaRPr lang="en-US" dirty="0"/>
          </a:p>
        </p:txBody>
      </p:sp>
    </p:spTree>
    <p:extLst>
      <p:ext uri="{BB962C8B-B14F-4D97-AF65-F5344CB8AC3E}">
        <p14:creationId xmlns:p14="http://schemas.microsoft.com/office/powerpoint/2010/main" val="358647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D6EADF-CB62-B4F3-D5E0-CE1B7FE27164}"/>
              </a:ext>
            </a:extLst>
          </p:cNvPr>
          <p:cNvSpPr>
            <a:spLocks noGrp="1"/>
          </p:cNvSpPr>
          <p:nvPr>
            <p:ph type="title"/>
          </p:nvPr>
        </p:nvSpPr>
        <p:spPr/>
        <p:txBody>
          <a:bodyPr/>
          <a:lstStyle/>
          <a:p>
            <a:r>
              <a:rPr lang="en-US" dirty="0"/>
              <a:t>Before Stonewall (1620-1969)</a:t>
            </a:r>
          </a:p>
        </p:txBody>
      </p:sp>
      <p:sp>
        <p:nvSpPr>
          <p:cNvPr id="3" name="Content Placeholder 2">
            <a:extLst>
              <a:ext uri="{FF2B5EF4-FFF2-40B4-BE49-F238E27FC236}">
                <a16:creationId xmlns:a16="http://schemas.microsoft.com/office/drawing/2014/main" id="{CB12C3C9-4BAE-3FB7-19EB-E62DF3827986}"/>
              </a:ext>
            </a:extLst>
          </p:cNvPr>
          <p:cNvSpPr>
            <a:spLocks noGrp="1"/>
          </p:cNvSpPr>
          <p:nvPr>
            <p:ph idx="1"/>
          </p:nvPr>
        </p:nvSpPr>
        <p:spPr/>
        <p:txBody>
          <a:bodyPr/>
          <a:lstStyle/>
          <a:p>
            <a:r>
              <a:rPr lang="en-US" dirty="0"/>
              <a:t>Colonial Plymouth est. 1620 and with that, the establishment of gender norms in America</a:t>
            </a:r>
          </a:p>
          <a:p>
            <a:r>
              <a:rPr lang="en-US" dirty="0"/>
              <a:t>LGBTQ+ in World War II</a:t>
            </a:r>
          </a:p>
          <a:p>
            <a:r>
              <a:rPr lang="en-US" dirty="0"/>
              <a:t>The U.S. Homophile Movement refers to the local, national, and international social-political movement for gay and lesbian rights which emerged following World War II</a:t>
            </a:r>
          </a:p>
          <a:p>
            <a:pPr lvl="1"/>
            <a:r>
              <a:rPr lang="en-US" dirty="0"/>
              <a:t>The Mattachine Society and the Daughters of Bilitis</a:t>
            </a:r>
          </a:p>
          <a:p>
            <a:endParaRPr lang="en-US" dirty="0"/>
          </a:p>
        </p:txBody>
      </p:sp>
      <p:pic>
        <p:nvPicPr>
          <p:cNvPr id="10" name="Picture 9" descr="A pink triangle">
            <a:extLst>
              <a:ext uri="{FF2B5EF4-FFF2-40B4-BE49-F238E27FC236}">
                <a16:creationId xmlns:a16="http://schemas.microsoft.com/office/drawing/2014/main" id="{3596537F-BF75-F73B-9CC7-01963E481BF6}"/>
              </a:ext>
            </a:extLst>
          </p:cNvPr>
          <p:cNvPicPr>
            <a:picLocks noChangeAspect="1"/>
          </p:cNvPicPr>
          <p:nvPr/>
        </p:nvPicPr>
        <p:blipFill>
          <a:blip r:embed="rId3"/>
          <a:stretch>
            <a:fillRect/>
          </a:stretch>
        </p:blipFill>
        <p:spPr>
          <a:xfrm>
            <a:off x="3834174" y="1552027"/>
            <a:ext cx="666673" cy="593339"/>
          </a:xfrm>
          <a:prstGeom prst="rect">
            <a:avLst/>
          </a:prstGeom>
        </p:spPr>
      </p:pic>
      <p:pic>
        <p:nvPicPr>
          <p:cNvPr id="8" name="Picture 8">
            <a:extLst>
              <a:ext uri="{FF2B5EF4-FFF2-40B4-BE49-F238E27FC236}">
                <a16:creationId xmlns:a16="http://schemas.microsoft.com/office/drawing/2014/main" id="{463FCDC0-5F4E-1C01-66D1-F050358022B9}"/>
              </a:ext>
              <a:ext uri="{C183D7F6-B498-43B3-948B-1728B52AA6E4}">
                <adec:decorative xmlns:adec="http://schemas.microsoft.com/office/drawing/2017/decorative" val="1"/>
              </a:ext>
            </a:extLst>
          </p:cNvPr>
          <p:cNvPicPr>
            <a:picLocks noChangeAspect="1" noChangeArrowheads="1"/>
          </p:cNvPicPr>
          <p:nvPr/>
        </p:nvPicPr>
        <p:blipFill>
          <a:blip r:embed="rId4">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4CE5E9-BFE0-5D94-EFF6-70E4FAA083DF}"/>
              </a:ext>
            </a:extLst>
          </p:cNvPr>
          <p:cNvSpPr txBox="1"/>
          <p:nvPr/>
        </p:nvSpPr>
        <p:spPr>
          <a:xfrm>
            <a:off x="7659385" y="2869521"/>
            <a:ext cx="4532615" cy="523220"/>
          </a:xfrm>
          <a:prstGeom prst="rect">
            <a:avLst/>
          </a:prstGeom>
          <a:noFill/>
        </p:spPr>
        <p:txBody>
          <a:bodyPr wrap="square" rtlCol="0">
            <a:spAutoFit/>
          </a:bodyPr>
          <a:lstStyle/>
          <a:p>
            <a:pPr algn="ctr"/>
            <a:r>
              <a:rPr lang="en-US" sz="1400" dirty="0">
                <a:solidFill>
                  <a:schemeClr val="accent1"/>
                </a:solidFill>
              </a:rPr>
              <a:t>Daughters of Bilitis publication, </a:t>
            </a:r>
            <a:r>
              <a:rPr lang="en-US" sz="1400" i="1" dirty="0">
                <a:solidFill>
                  <a:schemeClr val="accent1"/>
                </a:solidFill>
              </a:rPr>
              <a:t>The Ladder</a:t>
            </a:r>
            <a:r>
              <a:rPr lang="en-US" sz="1400" dirty="0">
                <a:solidFill>
                  <a:schemeClr val="accent1"/>
                </a:solidFill>
              </a:rPr>
              <a:t>, and the Mattachine Society publication, </a:t>
            </a:r>
            <a:r>
              <a:rPr lang="en-US" sz="1400" i="1" dirty="0">
                <a:solidFill>
                  <a:schemeClr val="accent1"/>
                </a:solidFill>
              </a:rPr>
              <a:t>Mattachine Review</a:t>
            </a:r>
          </a:p>
        </p:txBody>
      </p:sp>
      <p:pic>
        <p:nvPicPr>
          <p:cNvPr id="2052" name="Picture 4" descr="Men at a bar confronting bartender as part of planned &quot;sip-in&quot; demonstration">
            <a:extLst>
              <a:ext uri="{FF2B5EF4-FFF2-40B4-BE49-F238E27FC236}">
                <a16:creationId xmlns:a16="http://schemas.microsoft.com/office/drawing/2014/main" id="{3CFA39AB-4EBB-F0AE-469B-E775B39017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66" y="3451266"/>
            <a:ext cx="3276930" cy="21806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66E366-D041-44DE-C7FA-F63F85C1AAA7}"/>
              </a:ext>
            </a:extLst>
          </p:cNvPr>
          <p:cNvSpPr txBox="1"/>
          <p:nvPr/>
        </p:nvSpPr>
        <p:spPr>
          <a:xfrm>
            <a:off x="364443" y="5672531"/>
            <a:ext cx="2830749" cy="307777"/>
          </a:xfrm>
          <a:prstGeom prst="rect">
            <a:avLst/>
          </a:prstGeom>
          <a:noFill/>
        </p:spPr>
        <p:txBody>
          <a:bodyPr wrap="square" rtlCol="0">
            <a:spAutoFit/>
          </a:bodyPr>
          <a:lstStyle/>
          <a:p>
            <a:r>
              <a:rPr lang="en-US" sz="1400" dirty="0">
                <a:solidFill>
                  <a:schemeClr val="accent1"/>
                </a:solidFill>
              </a:rPr>
              <a:t>Mattachine Society 1966 “sip-in”</a:t>
            </a:r>
          </a:p>
        </p:txBody>
      </p:sp>
      <p:pic>
        <p:nvPicPr>
          <p:cNvPr id="2056" name="Picture 8" descr="Founders Phyllis Lyon and Del Martin or the Daughters of Bilitis">
            <a:extLst>
              <a:ext uri="{FF2B5EF4-FFF2-40B4-BE49-F238E27FC236}">
                <a16:creationId xmlns:a16="http://schemas.microsoft.com/office/drawing/2014/main" id="{354C3429-9BB0-8978-E051-C71D2984DC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1366" y="3652193"/>
            <a:ext cx="3462171" cy="15195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044E1B-D4DF-EA0A-BE31-D510353FCA59}"/>
              </a:ext>
            </a:extLst>
          </p:cNvPr>
          <p:cNvSpPr txBox="1"/>
          <p:nvPr/>
        </p:nvSpPr>
        <p:spPr>
          <a:xfrm>
            <a:off x="3834174" y="5225237"/>
            <a:ext cx="3462171" cy="523220"/>
          </a:xfrm>
          <a:prstGeom prst="rect">
            <a:avLst/>
          </a:prstGeom>
          <a:noFill/>
        </p:spPr>
        <p:txBody>
          <a:bodyPr wrap="square" rtlCol="0">
            <a:spAutoFit/>
          </a:bodyPr>
          <a:lstStyle/>
          <a:p>
            <a:pPr algn="ctr"/>
            <a:r>
              <a:rPr lang="en-US" sz="1400" dirty="0">
                <a:solidFill>
                  <a:schemeClr val="accent1"/>
                </a:solidFill>
              </a:rPr>
              <a:t>Daughters of Bilitis Founders</a:t>
            </a:r>
          </a:p>
          <a:p>
            <a:pPr algn="ctr"/>
            <a:r>
              <a:rPr lang="en-US" sz="1400" dirty="0">
                <a:solidFill>
                  <a:schemeClr val="accent1"/>
                </a:solidFill>
              </a:rPr>
              <a:t>Phyllis Lyon (left) and Del Martin (right)</a:t>
            </a:r>
          </a:p>
        </p:txBody>
      </p:sp>
      <p:pic>
        <p:nvPicPr>
          <p:cNvPr id="2050" name="Picture 2" descr="Front page of the Mattachine Review from May, 1959">
            <a:extLst>
              <a:ext uri="{FF2B5EF4-FFF2-40B4-BE49-F238E27FC236}">
                <a16:creationId xmlns:a16="http://schemas.microsoft.com/office/drawing/2014/main" id="{29B5E6F4-AA65-B9C9-3B16-A8E5051823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8654" y="3428626"/>
            <a:ext cx="195453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ont page of The Ladder from October, 1957">
            <a:extLst>
              <a:ext uri="{FF2B5EF4-FFF2-40B4-BE49-F238E27FC236}">
                <a16:creationId xmlns:a16="http://schemas.microsoft.com/office/drawing/2014/main" id="{440A6AA3-25B2-9400-1CE0-FCFF92109E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6555" y="3437878"/>
            <a:ext cx="2201842" cy="3416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06A3C7A-807B-36BD-BB4D-05AA287E57A2}"/>
              </a:ext>
            </a:extLst>
          </p:cNvPr>
          <p:cNvSpPr>
            <a:spLocks noGrp="1"/>
          </p:cNvSpPr>
          <p:nvPr>
            <p:ph type="sldNum" sz="quarter" idx="11"/>
          </p:nvPr>
        </p:nvSpPr>
        <p:spPr/>
        <p:txBody>
          <a:bodyPr/>
          <a:lstStyle/>
          <a:p>
            <a:fld id="{65625F11-EADC-2944-8437-490DA1E2084F}" type="slidenum">
              <a:rPr lang="en-US" smtClean="0"/>
              <a:pPr/>
              <a:t>4</a:t>
            </a:fld>
            <a:endParaRPr lang="en-US" dirty="0"/>
          </a:p>
        </p:txBody>
      </p:sp>
    </p:spTree>
    <p:extLst>
      <p:ext uri="{BB962C8B-B14F-4D97-AF65-F5344CB8AC3E}">
        <p14:creationId xmlns:p14="http://schemas.microsoft.com/office/powerpoint/2010/main" val="448285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7D442-5FA5-450E-D2B4-2756C11978F8}"/>
              </a:ext>
            </a:extLst>
          </p:cNvPr>
          <p:cNvSpPr>
            <a:spLocks noGrp="1"/>
          </p:cNvSpPr>
          <p:nvPr>
            <p:ph type="title"/>
          </p:nvPr>
        </p:nvSpPr>
        <p:spPr/>
        <p:txBody>
          <a:bodyPr/>
          <a:lstStyle/>
          <a:p>
            <a:r>
              <a:rPr lang="en-US" dirty="0"/>
              <a:t>Stonewall Uprising (June 28</a:t>
            </a:r>
            <a:r>
              <a:rPr lang="en-US" baseline="30000" dirty="0"/>
              <a:t>th</a:t>
            </a:r>
            <a:r>
              <a:rPr lang="en-US" dirty="0"/>
              <a:t>, 1969)</a:t>
            </a:r>
          </a:p>
        </p:txBody>
      </p:sp>
      <p:pic>
        <p:nvPicPr>
          <p:cNvPr id="10" name="Picture 8">
            <a:extLst>
              <a:ext uri="{FF2B5EF4-FFF2-40B4-BE49-F238E27FC236}">
                <a16:creationId xmlns:a16="http://schemas.microsoft.com/office/drawing/2014/main" id="{9E3DE14A-D09A-2F86-8116-3208EED134F9}"/>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Protests breaking out from the first night of Stonewall uprising">
            <a:extLst>
              <a:ext uri="{FF2B5EF4-FFF2-40B4-BE49-F238E27FC236}">
                <a16:creationId xmlns:a16="http://schemas.microsoft.com/office/drawing/2014/main" id="{AB36C7E6-645B-C89B-CF17-D9D702A1018F}"/>
              </a:ext>
            </a:extLst>
          </p:cNvPr>
          <p:cNvPicPr>
            <a:picLocks noGrp="1" noChangeAspect="1"/>
          </p:cNvPicPr>
          <p:nvPr>
            <p:ph idx="1"/>
          </p:nvPr>
        </p:nvPicPr>
        <p:blipFill>
          <a:blip r:embed="rId4"/>
          <a:stretch>
            <a:fillRect/>
          </a:stretch>
        </p:blipFill>
        <p:spPr>
          <a:xfrm>
            <a:off x="544594" y="773683"/>
            <a:ext cx="4776564" cy="3821251"/>
          </a:xfrm>
        </p:spPr>
      </p:pic>
      <p:sp>
        <p:nvSpPr>
          <p:cNvPr id="11" name="TextBox 10">
            <a:extLst>
              <a:ext uri="{FF2B5EF4-FFF2-40B4-BE49-F238E27FC236}">
                <a16:creationId xmlns:a16="http://schemas.microsoft.com/office/drawing/2014/main" id="{D85EA46D-02ED-650A-D453-96C21BCC73A0}"/>
              </a:ext>
            </a:extLst>
          </p:cNvPr>
          <p:cNvSpPr txBox="1"/>
          <p:nvPr/>
        </p:nvSpPr>
        <p:spPr>
          <a:xfrm>
            <a:off x="141643" y="4650322"/>
            <a:ext cx="5359202" cy="307777"/>
          </a:xfrm>
          <a:prstGeom prst="rect">
            <a:avLst/>
          </a:prstGeom>
          <a:noFill/>
        </p:spPr>
        <p:txBody>
          <a:bodyPr wrap="square" rtlCol="0">
            <a:spAutoFit/>
          </a:bodyPr>
          <a:lstStyle/>
          <a:p>
            <a:pPr algn="ctr"/>
            <a:r>
              <a:rPr lang="en-US" sz="1400" dirty="0">
                <a:solidFill>
                  <a:schemeClr val="accent1"/>
                </a:solidFill>
              </a:rPr>
              <a:t>One of the only recorded images of the first night of Stonewall</a:t>
            </a:r>
            <a:endParaRPr lang="en-US" sz="1400" i="1" dirty="0">
              <a:solidFill>
                <a:schemeClr val="accent1"/>
              </a:solidFill>
            </a:endParaRPr>
          </a:p>
        </p:txBody>
      </p:sp>
      <p:pic>
        <p:nvPicPr>
          <p:cNvPr id="9" name="Picture 8" descr="Marsha P. Johnson and unnamed protester holding sign which states &quot;Come out of your ivory towers &amp; into the street&quot;">
            <a:extLst>
              <a:ext uri="{FF2B5EF4-FFF2-40B4-BE49-F238E27FC236}">
                <a16:creationId xmlns:a16="http://schemas.microsoft.com/office/drawing/2014/main" id="{7C1106D1-FF98-26B6-AB25-1285CAC2EFC9}"/>
              </a:ext>
            </a:extLst>
          </p:cNvPr>
          <p:cNvPicPr>
            <a:picLocks noChangeAspect="1"/>
          </p:cNvPicPr>
          <p:nvPr/>
        </p:nvPicPr>
        <p:blipFill rotWithShape="1">
          <a:blip r:embed="rId5"/>
          <a:srcRect b="13308"/>
          <a:stretch/>
        </p:blipFill>
        <p:spPr>
          <a:xfrm>
            <a:off x="6368299" y="875142"/>
            <a:ext cx="4776559" cy="3347641"/>
          </a:xfrm>
          <a:prstGeom prst="rect">
            <a:avLst/>
          </a:prstGeom>
        </p:spPr>
      </p:pic>
      <p:sp>
        <p:nvSpPr>
          <p:cNvPr id="7" name="Content Placeholder 2">
            <a:extLst>
              <a:ext uri="{FF2B5EF4-FFF2-40B4-BE49-F238E27FC236}">
                <a16:creationId xmlns:a16="http://schemas.microsoft.com/office/drawing/2014/main" id="{E807B105-AC63-D6B1-BAFD-C5334DA2B6A6}"/>
              </a:ext>
            </a:extLst>
          </p:cNvPr>
          <p:cNvSpPr txBox="1">
            <a:spLocks/>
          </p:cNvSpPr>
          <p:nvPr/>
        </p:nvSpPr>
        <p:spPr>
          <a:xfrm>
            <a:off x="5642486" y="3883508"/>
            <a:ext cx="6266230" cy="241778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0"/>
              </a:spcBef>
              <a:spcAft>
                <a:spcPts val="1200"/>
              </a:spcAft>
              <a:buClr>
                <a:schemeClr val="accent1"/>
              </a:buClr>
              <a:buFont typeface="Wingdings" charset="2"/>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10000"/>
              </a:lnSpc>
              <a:spcBef>
                <a:spcPts val="0"/>
              </a:spcBef>
              <a:spcAft>
                <a:spcPts val="1200"/>
              </a:spcAft>
              <a:buClr>
                <a:schemeClr val="accent1"/>
              </a:buClr>
              <a:buFont typeface="Arial"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0000"/>
              </a:lnSpc>
              <a:spcBef>
                <a:spcPts val="0"/>
              </a:spcBef>
              <a:spcAft>
                <a:spcPts val="1200"/>
              </a:spcAft>
              <a:buClr>
                <a:schemeClr val="accent1"/>
              </a:buClr>
              <a:buFont typeface=".AppleSystemUIFont" charset="-12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0000"/>
              </a:lnSpc>
              <a:spcBef>
                <a:spcPts val="0"/>
              </a:spcBef>
              <a:spcAft>
                <a:spcPts val="1200"/>
              </a:spcAft>
              <a:buClr>
                <a:schemeClr val="accent1"/>
              </a:buClr>
              <a:buFont typeface="Courier New" charset="0"/>
              <a:buChar char="o"/>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0000"/>
              </a:lnSpc>
              <a:spcBef>
                <a:spcPts val="0"/>
              </a:spcBef>
              <a:spcAft>
                <a:spcPts val="1200"/>
              </a:spcAft>
              <a:buClr>
                <a:schemeClr val="accent1"/>
              </a:buClr>
              <a:buFont typeface=".AppleSystemUIFont" charset="-12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p>
          <a:p>
            <a:pPr marL="0" indent="0">
              <a:buNone/>
            </a:pPr>
            <a:r>
              <a:rPr lang="en-US" dirty="0"/>
              <a:t>“History isn’t something you look back at and say it was inevitable, it happens because people make decisions that are sometimes very impulsive and of the moment, but those moments are cumulative realities” – Marsha P. Johnson</a:t>
            </a:r>
          </a:p>
          <a:p>
            <a:endParaRPr lang="en-US" dirty="0"/>
          </a:p>
        </p:txBody>
      </p:sp>
      <p:sp>
        <p:nvSpPr>
          <p:cNvPr id="2" name="Slide Number Placeholder 1">
            <a:extLst>
              <a:ext uri="{FF2B5EF4-FFF2-40B4-BE49-F238E27FC236}">
                <a16:creationId xmlns:a16="http://schemas.microsoft.com/office/drawing/2014/main" id="{168853ED-95B3-BB4B-EF95-2CA50781E533}"/>
              </a:ext>
            </a:extLst>
          </p:cNvPr>
          <p:cNvSpPr>
            <a:spLocks noGrp="1"/>
          </p:cNvSpPr>
          <p:nvPr>
            <p:ph type="sldNum" sz="quarter" idx="11"/>
          </p:nvPr>
        </p:nvSpPr>
        <p:spPr/>
        <p:txBody>
          <a:bodyPr/>
          <a:lstStyle/>
          <a:p>
            <a:fld id="{65625F11-EADC-2944-8437-490DA1E2084F}" type="slidenum">
              <a:rPr lang="en-US" smtClean="0"/>
              <a:pPr/>
              <a:t>5</a:t>
            </a:fld>
            <a:endParaRPr lang="en-US" dirty="0"/>
          </a:p>
        </p:txBody>
      </p:sp>
    </p:spTree>
    <p:extLst>
      <p:ext uri="{BB962C8B-B14F-4D97-AF65-F5344CB8AC3E}">
        <p14:creationId xmlns:p14="http://schemas.microsoft.com/office/powerpoint/2010/main" val="2823252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08FB3-557A-1220-215D-D473F06D68E6}"/>
              </a:ext>
            </a:extLst>
          </p:cNvPr>
          <p:cNvSpPr>
            <a:spLocks noGrp="1"/>
          </p:cNvSpPr>
          <p:nvPr>
            <p:ph type="title"/>
          </p:nvPr>
        </p:nvSpPr>
        <p:spPr/>
        <p:txBody>
          <a:bodyPr/>
          <a:lstStyle/>
          <a:p>
            <a:r>
              <a:rPr lang="en-US" dirty="0"/>
              <a:t>First Pride March (June 28</a:t>
            </a:r>
            <a:r>
              <a:rPr lang="en-US" baseline="30000" dirty="0"/>
              <a:t>th</a:t>
            </a:r>
            <a:r>
              <a:rPr lang="en-US" dirty="0"/>
              <a:t>, 1970)</a:t>
            </a:r>
          </a:p>
        </p:txBody>
      </p:sp>
      <p:pic>
        <p:nvPicPr>
          <p:cNvPr id="9" name="Picture 8">
            <a:extLst>
              <a:ext uri="{FF2B5EF4-FFF2-40B4-BE49-F238E27FC236}">
                <a16:creationId xmlns:a16="http://schemas.microsoft.com/office/drawing/2014/main" id="{0AEBC2A7-E0C9-C06A-7104-016698E87D36}"/>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61BB7D0-4349-4361-53BC-347F3AB650BB}"/>
              </a:ext>
            </a:extLst>
          </p:cNvPr>
          <p:cNvSpPr>
            <a:spLocks noGrp="1"/>
          </p:cNvSpPr>
          <p:nvPr>
            <p:ph idx="1"/>
          </p:nvPr>
        </p:nvSpPr>
        <p:spPr/>
        <p:txBody>
          <a:bodyPr/>
          <a:lstStyle/>
          <a:p>
            <a:r>
              <a:rPr lang="en-US" dirty="0"/>
              <a:t>On the one-year anniversary of Stonewall, thousands of people marched in the streets of Manhattan from the Stonewall Inn to Central Park</a:t>
            </a:r>
          </a:p>
          <a:p>
            <a:r>
              <a:rPr lang="en-US" dirty="0"/>
              <a:t>Christopher Street Liberation Day</a:t>
            </a:r>
          </a:p>
          <a:p>
            <a:pPr marL="0" indent="0">
              <a:buNone/>
            </a:pPr>
            <a:endParaRPr lang="en-US" dirty="0"/>
          </a:p>
          <a:p>
            <a:pPr marL="0" indent="0" algn="ctr">
              <a:buNone/>
            </a:pPr>
            <a:r>
              <a:rPr lang="en-US" b="1" dirty="0"/>
              <a:t>“Say it clear, say it loud. Gay is good, gay is proud!”</a:t>
            </a:r>
          </a:p>
          <a:p>
            <a:endParaRPr lang="en-US" dirty="0"/>
          </a:p>
          <a:p>
            <a:endParaRPr lang="en-US" dirty="0"/>
          </a:p>
        </p:txBody>
      </p:sp>
      <p:pic>
        <p:nvPicPr>
          <p:cNvPr id="1028" name="Picture 4" descr="People marching in protest on Christopher Street Gay Liberation Day&#10;&#10;Person holding sign which says &quot;Gay pride&quot;">
            <a:extLst>
              <a:ext uri="{FF2B5EF4-FFF2-40B4-BE49-F238E27FC236}">
                <a16:creationId xmlns:a16="http://schemas.microsoft.com/office/drawing/2014/main" id="{066E4F9C-892D-4B6E-DA14-D26B3EE4D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65" y="3484614"/>
            <a:ext cx="5023413" cy="33733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and white poster of Christopher Street Gay Liberation Day information">
            <a:extLst>
              <a:ext uri="{FF2B5EF4-FFF2-40B4-BE49-F238E27FC236}">
                <a16:creationId xmlns:a16="http://schemas.microsoft.com/office/drawing/2014/main" id="{AB4822C1-CD06-C8BD-F612-718D87E1CA8E}"/>
              </a:ext>
            </a:extLst>
          </p:cNvPr>
          <p:cNvPicPr>
            <a:picLocks noChangeAspect="1"/>
          </p:cNvPicPr>
          <p:nvPr/>
        </p:nvPicPr>
        <p:blipFill>
          <a:blip r:embed="rId5"/>
          <a:stretch>
            <a:fillRect/>
          </a:stretch>
        </p:blipFill>
        <p:spPr>
          <a:xfrm>
            <a:off x="4873210" y="3484613"/>
            <a:ext cx="2732442" cy="3373386"/>
          </a:xfrm>
          <a:prstGeom prst="rect">
            <a:avLst/>
          </a:prstGeom>
        </p:spPr>
      </p:pic>
      <p:pic>
        <p:nvPicPr>
          <p:cNvPr id="6" name="Picture 5" descr="People marching in protest on Christopher Street Gay Liberation Day&#10;&#10;Multiple people holding banner with text &quot;Christopher Street Gay Liberation Day 1970&quot;">
            <a:extLst>
              <a:ext uri="{FF2B5EF4-FFF2-40B4-BE49-F238E27FC236}">
                <a16:creationId xmlns:a16="http://schemas.microsoft.com/office/drawing/2014/main" id="{40688A21-0C98-B6B1-6865-7705745115E5}"/>
              </a:ext>
            </a:extLst>
          </p:cNvPr>
          <p:cNvPicPr>
            <a:picLocks noChangeAspect="1"/>
          </p:cNvPicPr>
          <p:nvPr/>
        </p:nvPicPr>
        <p:blipFill>
          <a:blip r:embed="rId6"/>
          <a:stretch>
            <a:fillRect/>
          </a:stretch>
        </p:blipFill>
        <p:spPr>
          <a:xfrm>
            <a:off x="7616414" y="3480100"/>
            <a:ext cx="4575585" cy="3431689"/>
          </a:xfrm>
          <a:prstGeom prst="rect">
            <a:avLst/>
          </a:prstGeom>
        </p:spPr>
      </p:pic>
      <p:pic>
        <p:nvPicPr>
          <p:cNvPr id="7" name="Picture 6">
            <a:extLst>
              <a:ext uri="{FF2B5EF4-FFF2-40B4-BE49-F238E27FC236}">
                <a16:creationId xmlns:a16="http://schemas.microsoft.com/office/drawing/2014/main" id="{189BEEF9-C206-2C52-9329-E4FD954BDF9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19142" y="816430"/>
            <a:ext cx="10753712" cy="4782431"/>
          </a:xfrm>
          <a:prstGeom prst="rect">
            <a:avLst/>
          </a:prstGeom>
          <a:ln w="38100">
            <a:solidFill>
              <a:schemeClr val="tx1"/>
            </a:solidFill>
          </a:ln>
        </p:spPr>
      </p:pic>
      <p:sp>
        <p:nvSpPr>
          <p:cNvPr id="2" name="Slide Number Placeholder 1">
            <a:extLst>
              <a:ext uri="{FF2B5EF4-FFF2-40B4-BE49-F238E27FC236}">
                <a16:creationId xmlns:a16="http://schemas.microsoft.com/office/drawing/2014/main" id="{6E98AD54-862C-2B70-2729-F343613E3323}"/>
              </a:ext>
            </a:extLst>
          </p:cNvPr>
          <p:cNvSpPr>
            <a:spLocks noGrp="1"/>
          </p:cNvSpPr>
          <p:nvPr>
            <p:ph type="sldNum" sz="quarter" idx="11"/>
          </p:nvPr>
        </p:nvSpPr>
        <p:spPr/>
        <p:txBody>
          <a:bodyPr/>
          <a:lstStyle/>
          <a:p>
            <a:fld id="{65625F11-EADC-2944-8437-490DA1E2084F}" type="slidenum">
              <a:rPr lang="en-US" smtClean="0"/>
              <a:pPr/>
              <a:t>6</a:t>
            </a:fld>
            <a:endParaRPr lang="en-US" dirty="0"/>
          </a:p>
        </p:txBody>
      </p:sp>
    </p:spTree>
    <p:extLst>
      <p:ext uri="{BB962C8B-B14F-4D97-AF65-F5344CB8AC3E}">
        <p14:creationId xmlns:p14="http://schemas.microsoft.com/office/powerpoint/2010/main" val="3636359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57911-923A-44EA-DB9B-3EB7511B7232}"/>
              </a:ext>
            </a:extLst>
          </p:cNvPr>
          <p:cNvSpPr>
            <a:spLocks noGrp="1"/>
          </p:cNvSpPr>
          <p:nvPr>
            <p:ph type="title"/>
          </p:nvPr>
        </p:nvSpPr>
        <p:spPr/>
        <p:txBody>
          <a:bodyPr/>
          <a:lstStyle/>
          <a:p>
            <a:r>
              <a:rPr lang="en-US" dirty="0"/>
              <a:t>AIDS Epidemic (1981)</a:t>
            </a:r>
          </a:p>
        </p:txBody>
      </p:sp>
      <p:pic>
        <p:nvPicPr>
          <p:cNvPr id="11" name="Picture 8">
            <a:extLst>
              <a:ext uri="{FF2B5EF4-FFF2-40B4-BE49-F238E27FC236}">
                <a16:creationId xmlns:a16="http://schemas.microsoft.com/office/drawing/2014/main" id="{DB8B53EF-01EE-CB7D-E791-34656CEE9EAB}"/>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873E3B81-C222-D81B-D857-76C4EFAB8856}"/>
              </a:ext>
            </a:extLst>
          </p:cNvPr>
          <p:cNvSpPr txBox="1">
            <a:spLocks/>
          </p:cNvSpPr>
          <p:nvPr/>
        </p:nvSpPr>
        <p:spPr>
          <a:xfrm>
            <a:off x="638980" y="860963"/>
            <a:ext cx="6223460" cy="27522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0"/>
              </a:spcBef>
              <a:spcAft>
                <a:spcPts val="1200"/>
              </a:spcAft>
              <a:buClr>
                <a:schemeClr val="accent1"/>
              </a:buClr>
              <a:buFont typeface="Wingdings" charset="2"/>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10000"/>
              </a:lnSpc>
              <a:spcBef>
                <a:spcPts val="0"/>
              </a:spcBef>
              <a:spcAft>
                <a:spcPts val="1200"/>
              </a:spcAft>
              <a:buClr>
                <a:schemeClr val="accent1"/>
              </a:buClr>
              <a:buFont typeface="Arial"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0000"/>
              </a:lnSpc>
              <a:spcBef>
                <a:spcPts val="0"/>
              </a:spcBef>
              <a:spcAft>
                <a:spcPts val="1200"/>
              </a:spcAft>
              <a:buClr>
                <a:schemeClr val="accent1"/>
              </a:buClr>
              <a:buFont typeface=".AppleSystemUIFont" charset="-12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0000"/>
              </a:lnSpc>
              <a:spcBef>
                <a:spcPts val="0"/>
              </a:spcBef>
              <a:spcAft>
                <a:spcPts val="1200"/>
              </a:spcAft>
              <a:buClr>
                <a:schemeClr val="accent1"/>
              </a:buClr>
              <a:buFont typeface="Courier New" charset="0"/>
              <a:buChar char="o"/>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0000"/>
              </a:lnSpc>
              <a:spcBef>
                <a:spcPts val="0"/>
              </a:spcBef>
              <a:spcAft>
                <a:spcPts val="1200"/>
              </a:spcAft>
              <a:buClr>
                <a:schemeClr val="accent1"/>
              </a:buClr>
              <a:buFont typeface=".AppleSystemUIFont" charset="-12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Acquired Immunodeficiency Syndrome (AIDS) is the most advanced stage of HIV infection</a:t>
            </a:r>
          </a:p>
          <a:p>
            <a:r>
              <a:rPr lang="en-US" dirty="0"/>
              <a:t>The first known cases of AIDS were reported in California in June of 1981</a:t>
            </a:r>
          </a:p>
          <a:p>
            <a:r>
              <a:rPr lang="en-US" dirty="0"/>
              <a:t>When cases were reported in infants and people with hemophilia, widespread panic struck and those with AIDS were stigmatized</a:t>
            </a:r>
          </a:p>
          <a:p>
            <a:endParaRPr lang="en-US" dirty="0"/>
          </a:p>
          <a:p>
            <a:endParaRPr lang="en-US" dirty="0"/>
          </a:p>
        </p:txBody>
      </p:sp>
      <p:pic>
        <p:nvPicPr>
          <p:cNvPr id="6" name="Content Placeholder 5" descr="Princess Diana shaking hands with an AIDS positive patient">
            <a:extLst>
              <a:ext uri="{FF2B5EF4-FFF2-40B4-BE49-F238E27FC236}">
                <a16:creationId xmlns:a16="http://schemas.microsoft.com/office/drawing/2014/main" id="{936FDBD3-7408-47C4-AAEA-D8C79802FD98}"/>
              </a:ext>
            </a:extLst>
          </p:cNvPr>
          <p:cNvPicPr>
            <a:picLocks noGrp="1" noChangeAspect="1"/>
          </p:cNvPicPr>
          <p:nvPr>
            <p:ph idx="1"/>
          </p:nvPr>
        </p:nvPicPr>
        <p:blipFill>
          <a:blip r:embed="rId4"/>
          <a:stretch>
            <a:fillRect/>
          </a:stretch>
        </p:blipFill>
        <p:spPr>
          <a:xfrm>
            <a:off x="301338" y="3429000"/>
            <a:ext cx="4577893" cy="3429000"/>
          </a:xfrm>
        </p:spPr>
      </p:pic>
      <p:pic>
        <p:nvPicPr>
          <p:cNvPr id="8" name="Picture 7" descr="A group of people holding a sign which reads &quot;AIDS: We need research, not hysteria!&quot;">
            <a:extLst>
              <a:ext uri="{FF2B5EF4-FFF2-40B4-BE49-F238E27FC236}">
                <a16:creationId xmlns:a16="http://schemas.microsoft.com/office/drawing/2014/main" id="{A34AF585-21D0-F609-33CB-DE99A1BD3B76}"/>
              </a:ext>
            </a:extLst>
          </p:cNvPr>
          <p:cNvPicPr>
            <a:picLocks noChangeAspect="1"/>
          </p:cNvPicPr>
          <p:nvPr/>
        </p:nvPicPr>
        <p:blipFill>
          <a:blip r:embed="rId5"/>
          <a:stretch>
            <a:fillRect/>
          </a:stretch>
        </p:blipFill>
        <p:spPr>
          <a:xfrm>
            <a:off x="6951216" y="210925"/>
            <a:ext cx="5005895" cy="3218075"/>
          </a:xfrm>
          <a:prstGeom prst="rect">
            <a:avLst/>
          </a:prstGeom>
        </p:spPr>
      </p:pic>
      <p:sp>
        <p:nvSpPr>
          <p:cNvPr id="10" name="Content Placeholder 2">
            <a:extLst>
              <a:ext uri="{FF2B5EF4-FFF2-40B4-BE49-F238E27FC236}">
                <a16:creationId xmlns:a16="http://schemas.microsoft.com/office/drawing/2014/main" id="{47066E13-97A1-D613-DFB0-6E20AFF4A248}"/>
              </a:ext>
            </a:extLst>
          </p:cNvPr>
          <p:cNvSpPr txBox="1">
            <a:spLocks/>
          </p:cNvSpPr>
          <p:nvPr/>
        </p:nvSpPr>
        <p:spPr>
          <a:xfrm>
            <a:off x="5123682" y="3659225"/>
            <a:ext cx="6223460" cy="275224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0"/>
              </a:spcBef>
              <a:spcAft>
                <a:spcPts val="1200"/>
              </a:spcAft>
              <a:buClr>
                <a:schemeClr val="accent1"/>
              </a:buClr>
              <a:buFont typeface="Wingdings" charset="2"/>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10000"/>
              </a:lnSpc>
              <a:spcBef>
                <a:spcPts val="0"/>
              </a:spcBef>
              <a:spcAft>
                <a:spcPts val="1200"/>
              </a:spcAft>
              <a:buClr>
                <a:schemeClr val="accent1"/>
              </a:buClr>
              <a:buFont typeface="Arial"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0000"/>
              </a:lnSpc>
              <a:spcBef>
                <a:spcPts val="0"/>
              </a:spcBef>
              <a:spcAft>
                <a:spcPts val="1200"/>
              </a:spcAft>
              <a:buClr>
                <a:schemeClr val="accent1"/>
              </a:buClr>
              <a:buFont typeface=".AppleSystemUIFont" charset="-12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0000"/>
              </a:lnSpc>
              <a:spcBef>
                <a:spcPts val="0"/>
              </a:spcBef>
              <a:spcAft>
                <a:spcPts val="1200"/>
              </a:spcAft>
              <a:buClr>
                <a:schemeClr val="accent1"/>
              </a:buClr>
              <a:buFont typeface="Courier New" charset="0"/>
              <a:buChar char="o"/>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0000"/>
              </a:lnSpc>
              <a:spcBef>
                <a:spcPts val="0"/>
              </a:spcBef>
              <a:spcAft>
                <a:spcPts val="1200"/>
              </a:spcAft>
              <a:buClr>
                <a:schemeClr val="accent1"/>
              </a:buClr>
              <a:buFont typeface=".AppleSystemUIFont" charset="-12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The Reagan Administration did not publicly acknowledge the epidemic until 1985, and did not give an address on it until 1987</a:t>
            </a:r>
          </a:p>
          <a:p>
            <a:r>
              <a:rPr lang="en-US" dirty="0"/>
              <a:t>The crisis has had an immense global impact, claiming the lives of more than 42 million people worldwide</a:t>
            </a:r>
          </a:p>
        </p:txBody>
      </p:sp>
      <p:sp>
        <p:nvSpPr>
          <p:cNvPr id="2" name="Slide Number Placeholder 1">
            <a:extLst>
              <a:ext uri="{FF2B5EF4-FFF2-40B4-BE49-F238E27FC236}">
                <a16:creationId xmlns:a16="http://schemas.microsoft.com/office/drawing/2014/main" id="{068C4A0F-5356-3BFF-E358-893C0E578473}"/>
              </a:ext>
            </a:extLst>
          </p:cNvPr>
          <p:cNvSpPr>
            <a:spLocks noGrp="1"/>
          </p:cNvSpPr>
          <p:nvPr>
            <p:ph type="sldNum" sz="quarter" idx="11"/>
          </p:nvPr>
        </p:nvSpPr>
        <p:spPr/>
        <p:txBody>
          <a:bodyPr/>
          <a:lstStyle/>
          <a:p>
            <a:fld id="{65625F11-EADC-2944-8437-490DA1E2084F}" type="slidenum">
              <a:rPr lang="en-US" smtClean="0"/>
              <a:pPr/>
              <a:t>7</a:t>
            </a:fld>
            <a:endParaRPr lang="en-US" dirty="0"/>
          </a:p>
        </p:txBody>
      </p:sp>
    </p:spTree>
    <p:extLst>
      <p:ext uri="{BB962C8B-B14F-4D97-AF65-F5344CB8AC3E}">
        <p14:creationId xmlns:p14="http://schemas.microsoft.com/office/powerpoint/2010/main" val="73324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5C35C2-6D6D-E136-DB20-B5DA68FFEA30}"/>
              </a:ext>
            </a:extLst>
          </p:cNvPr>
          <p:cNvSpPr>
            <a:spLocks noGrp="1"/>
          </p:cNvSpPr>
          <p:nvPr>
            <p:ph type="title"/>
          </p:nvPr>
        </p:nvSpPr>
        <p:spPr/>
        <p:txBody>
          <a:bodyPr/>
          <a:lstStyle/>
          <a:p>
            <a:r>
              <a:rPr lang="en-US" dirty="0"/>
              <a:t>Keith Haring’s </a:t>
            </a:r>
            <a:r>
              <a:rPr lang="en-US" i="1" dirty="0"/>
              <a:t>Unfinished Painting</a:t>
            </a:r>
            <a:r>
              <a:rPr lang="en-US" dirty="0"/>
              <a:t> (1989)</a:t>
            </a:r>
          </a:p>
        </p:txBody>
      </p:sp>
      <p:pic>
        <p:nvPicPr>
          <p:cNvPr id="12" name="Picture 8">
            <a:extLst>
              <a:ext uri="{FF2B5EF4-FFF2-40B4-BE49-F238E27FC236}">
                <a16:creationId xmlns:a16="http://schemas.microsoft.com/office/drawing/2014/main" id="{8A578975-A355-1DF2-7C3D-A6960AE2596F}"/>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purple and white square with black lines&#10;&#10;The painting is only finished in the top-left hand corner and the rest of the canvas is blank">
            <a:extLst>
              <a:ext uri="{FF2B5EF4-FFF2-40B4-BE49-F238E27FC236}">
                <a16:creationId xmlns:a16="http://schemas.microsoft.com/office/drawing/2014/main" id="{11434CD8-8856-7BED-B3C4-550F84D75377}"/>
              </a:ext>
            </a:extLst>
          </p:cNvPr>
          <p:cNvPicPr>
            <a:picLocks noGrp="1" noChangeAspect="1"/>
          </p:cNvPicPr>
          <p:nvPr>
            <p:ph idx="1"/>
          </p:nvPr>
        </p:nvPicPr>
        <p:blipFill>
          <a:blip r:embed="rId4"/>
          <a:stretch>
            <a:fillRect/>
          </a:stretch>
        </p:blipFill>
        <p:spPr>
          <a:xfrm>
            <a:off x="642656" y="860425"/>
            <a:ext cx="5137070" cy="5181600"/>
          </a:xfrm>
        </p:spPr>
      </p:pic>
      <p:sp>
        <p:nvSpPr>
          <p:cNvPr id="7" name="TextBox 6">
            <a:extLst>
              <a:ext uri="{FF2B5EF4-FFF2-40B4-BE49-F238E27FC236}">
                <a16:creationId xmlns:a16="http://schemas.microsoft.com/office/drawing/2014/main" id="{CA54FD26-C7AF-5573-FDAC-4FB75D26AAC9}"/>
              </a:ext>
            </a:extLst>
          </p:cNvPr>
          <p:cNvSpPr txBox="1"/>
          <p:nvPr/>
        </p:nvSpPr>
        <p:spPr>
          <a:xfrm>
            <a:off x="6215449" y="1124464"/>
            <a:ext cx="5004486" cy="3693319"/>
          </a:xfrm>
          <a:prstGeom prst="rect">
            <a:avLst/>
          </a:prstGeom>
          <a:noFill/>
        </p:spPr>
        <p:txBody>
          <a:bodyPr wrap="square" rtlCol="0">
            <a:spAutoFit/>
          </a:bodyPr>
          <a:lstStyle/>
          <a:p>
            <a:r>
              <a:rPr lang="en-US" b="1" i="1" dirty="0">
                <a:solidFill>
                  <a:schemeClr val="accent1"/>
                </a:solidFill>
              </a:rPr>
              <a:t>Unfinished Painting</a:t>
            </a:r>
            <a:r>
              <a:rPr lang="en-US" dirty="0">
                <a:solidFill>
                  <a:schemeClr val="accent1"/>
                </a:solidFill>
              </a:rPr>
              <a:t> is a 1989 painting by the American artist Keith Haring. It is known as one of Haring’s final paintings before his 1990 death from AIDS-related complications at the age of 31.</a:t>
            </a:r>
          </a:p>
          <a:p>
            <a:endParaRPr lang="en-US" dirty="0">
              <a:solidFill>
                <a:schemeClr val="accent1"/>
              </a:solidFill>
            </a:endParaRPr>
          </a:p>
          <a:p>
            <a:r>
              <a:rPr lang="en-US" dirty="0">
                <a:solidFill>
                  <a:schemeClr val="accent1"/>
                </a:solidFill>
              </a:rPr>
              <a:t>This painting has been described as a statement on the AIDS epidemic’s destruction of the gay community and culture.</a:t>
            </a:r>
          </a:p>
          <a:p>
            <a:endParaRPr lang="en-US" dirty="0">
              <a:solidFill>
                <a:schemeClr val="accent1"/>
              </a:solidFill>
            </a:endParaRPr>
          </a:p>
          <a:p>
            <a:r>
              <a:rPr lang="en-US" dirty="0">
                <a:solidFill>
                  <a:schemeClr val="accent1"/>
                </a:solidFill>
              </a:rPr>
              <a:t>Haring was notably outspoken about the AIDS epidemic in his life and artwork.</a:t>
            </a:r>
          </a:p>
        </p:txBody>
      </p:sp>
      <p:pic>
        <p:nvPicPr>
          <p:cNvPr id="11" name="Picture 10" descr="Two red dogs with black outline (by artist Keith Haring)">
            <a:extLst>
              <a:ext uri="{FF2B5EF4-FFF2-40B4-BE49-F238E27FC236}">
                <a16:creationId xmlns:a16="http://schemas.microsoft.com/office/drawing/2014/main" id="{7146A286-36F5-C4DB-A495-6A71AD6F22A8}"/>
              </a:ext>
            </a:extLst>
          </p:cNvPr>
          <p:cNvPicPr>
            <a:picLocks noChangeAspect="1"/>
          </p:cNvPicPr>
          <p:nvPr/>
        </p:nvPicPr>
        <p:blipFill>
          <a:blip r:embed="rId5"/>
          <a:stretch>
            <a:fillRect/>
          </a:stretch>
        </p:blipFill>
        <p:spPr>
          <a:xfrm>
            <a:off x="6658944" y="5125817"/>
            <a:ext cx="2053004" cy="1594860"/>
          </a:xfrm>
          <a:prstGeom prst="rect">
            <a:avLst/>
          </a:prstGeom>
        </p:spPr>
      </p:pic>
      <p:pic>
        <p:nvPicPr>
          <p:cNvPr id="9" name="Picture 8" descr="A red heart held up by people with black outline (by Keith Haring)">
            <a:extLst>
              <a:ext uri="{FF2B5EF4-FFF2-40B4-BE49-F238E27FC236}">
                <a16:creationId xmlns:a16="http://schemas.microsoft.com/office/drawing/2014/main" id="{D4B1A7F4-5C3C-9A91-34F6-F296D60BA170}"/>
              </a:ext>
            </a:extLst>
          </p:cNvPr>
          <p:cNvPicPr>
            <a:picLocks noChangeAspect="1"/>
          </p:cNvPicPr>
          <p:nvPr/>
        </p:nvPicPr>
        <p:blipFill>
          <a:blip r:embed="rId6"/>
          <a:stretch>
            <a:fillRect/>
          </a:stretch>
        </p:blipFill>
        <p:spPr>
          <a:xfrm>
            <a:off x="9353781" y="5057837"/>
            <a:ext cx="1741451" cy="1741451"/>
          </a:xfrm>
          <a:prstGeom prst="rect">
            <a:avLst/>
          </a:prstGeom>
        </p:spPr>
      </p:pic>
      <p:sp>
        <p:nvSpPr>
          <p:cNvPr id="2" name="Slide Number Placeholder 1">
            <a:extLst>
              <a:ext uri="{FF2B5EF4-FFF2-40B4-BE49-F238E27FC236}">
                <a16:creationId xmlns:a16="http://schemas.microsoft.com/office/drawing/2014/main" id="{48746D52-F35E-3B8C-7831-70DDD3FB03BE}"/>
              </a:ext>
            </a:extLst>
          </p:cNvPr>
          <p:cNvSpPr>
            <a:spLocks noGrp="1"/>
          </p:cNvSpPr>
          <p:nvPr>
            <p:ph type="sldNum" sz="quarter" idx="11"/>
          </p:nvPr>
        </p:nvSpPr>
        <p:spPr/>
        <p:txBody>
          <a:bodyPr/>
          <a:lstStyle/>
          <a:p>
            <a:fld id="{65625F11-EADC-2944-8437-490DA1E2084F}" type="slidenum">
              <a:rPr lang="en-US" smtClean="0"/>
              <a:pPr/>
              <a:t>8</a:t>
            </a:fld>
            <a:endParaRPr lang="en-US" dirty="0"/>
          </a:p>
        </p:txBody>
      </p:sp>
    </p:spTree>
    <p:extLst>
      <p:ext uri="{BB962C8B-B14F-4D97-AF65-F5344CB8AC3E}">
        <p14:creationId xmlns:p14="http://schemas.microsoft.com/office/powerpoint/2010/main" val="3408502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8FA1C3-A5EA-1F68-7CD5-F0873FA273FA}"/>
              </a:ext>
            </a:extLst>
          </p:cNvPr>
          <p:cNvSpPr>
            <a:spLocks noGrp="1"/>
          </p:cNvSpPr>
          <p:nvPr>
            <p:ph type="title"/>
          </p:nvPr>
        </p:nvSpPr>
        <p:spPr/>
        <p:txBody>
          <a:bodyPr/>
          <a:lstStyle/>
          <a:p>
            <a:r>
              <a:rPr lang="en-US" dirty="0"/>
              <a:t>Queer Icons</a:t>
            </a:r>
          </a:p>
        </p:txBody>
      </p:sp>
      <p:pic>
        <p:nvPicPr>
          <p:cNvPr id="29" name="Picture 8">
            <a:extLst>
              <a:ext uri="{FF2B5EF4-FFF2-40B4-BE49-F238E27FC236}">
                <a16:creationId xmlns:a16="http://schemas.microsoft.com/office/drawing/2014/main" id="{9500C51F-306D-B018-C8BA-10EC438F313F}"/>
              </a:ext>
              <a:ext uri="{C183D7F6-B498-43B3-948B-1728B52AA6E4}">
                <adec:decorative xmlns:adec="http://schemas.microsoft.com/office/drawing/2017/decorative" val="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descr="List of icons provided in the instructor notes.">
            <a:extLst>
              <a:ext uri="{FF2B5EF4-FFF2-40B4-BE49-F238E27FC236}">
                <a16:creationId xmlns:a16="http://schemas.microsoft.com/office/drawing/2014/main" id="{04E7A818-578C-C0D7-7D5A-A73C8CE2AEB3}"/>
              </a:ext>
            </a:extLst>
          </p:cNvPr>
          <p:cNvGraphicFramePr>
            <a:graphicFrameLocks noGrp="1"/>
          </p:cNvGraphicFramePr>
          <p:nvPr>
            <p:ph idx="1"/>
            <p:extLst>
              <p:ext uri="{D42A27DB-BD31-4B8C-83A1-F6EECF244321}">
                <p14:modId xmlns:p14="http://schemas.microsoft.com/office/powerpoint/2010/main" val="1987875135"/>
              </p:ext>
            </p:extLst>
          </p:nvPr>
        </p:nvGraphicFramePr>
        <p:xfrm>
          <a:off x="644219" y="481263"/>
          <a:ext cx="10912475" cy="4142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Chappell Roan pointing with microphone">
            <a:extLst>
              <a:ext uri="{FF2B5EF4-FFF2-40B4-BE49-F238E27FC236}">
                <a16:creationId xmlns:a16="http://schemas.microsoft.com/office/drawing/2014/main" id="{8E158226-422F-3790-C582-5E69B98C6577}"/>
              </a:ext>
            </a:extLst>
          </p:cNvPr>
          <p:cNvPicPr>
            <a:picLocks noChangeAspect="1"/>
          </p:cNvPicPr>
          <p:nvPr/>
        </p:nvPicPr>
        <p:blipFill>
          <a:blip r:embed="rId9"/>
          <a:stretch>
            <a:fillRect/>
          </a:stretch>
        </p:blipFill>
        <p:spPr>
          <a:xfrm>
            <a:off x="-17879" y="3962400"/>
            <a:ext cx="2895600" cy="2895600"/>
          </a:xfrm>
          <a:prstGeom prst="rect">
            <a:avLst/>
          </a:prstGeom>
        </p:spPr>
      </p:pic>
      <p:pic>
        <p:nvPicPr>
          <p:cNvPr id="20" name="Picture 19" descr="Frida Kahlo with flowers in her hair">
            <a:extLst>
              <a:ext uri="{FF2B5EF4-FFF2-40B4-BE49-F238E27FC236}">
                <a16:creationId xmlns:a16="http://schemas.microsoft.com/office/drawing/2014/main" id="{6F5D7F32-1096-6B97-C3E6-40610F4276E3}"/>
              </a:ext>
            </a:extLst>
          </p:cNvPr>
          <p:cNvPicPr>
            <a:picLocks noChangeAspect="1"/>
          </p:cNvPicPr>
          <p:nvPr/>
        </p:nvPicPr>
        <p:blipFill>
          <a:blip r:embed="rId10"/>
          <a:stretch>
            <a:fillRect/>
          </a:stretch>
        </p:blipFill>
        <p:spPr>
          <a:xfrm>
            <a:off x="1491831" y="5010147"/>
            <a:ext cx="1385890" cy="1847853"/>
          </a:xfrm>
          <a:prstGeom prst="rect">
            <a:avLst/>
          </a:prstGeom>
        </p:spPr>
      </p:pic>
      <p:pic>
        <p:nvPicPr>
          <p:cNvPr id="22" name="Picture 21" descr="Sir Ian McKellan wearing a cloak">
            <a:extLst>
              <a:ext uri="{FF2B5EF4-FFF2-40B4-BE49-F238E27FC236}">
                <a16:creationId xmlns:a16="http://schemas.microsoft.com/office/drawing/2014/main" id="{B559BAF6-0224-F267-93F4-1851C24CCDFE}"/>
              </a:ext>
            </a:extLst>
          </p:cNvPr>
          <p:cNvPicPr>
            <a:picLocks noChangeAspect="1"/>
          </p:cNvPicPr>
          <p:nvPr/>
        </p:nvPicPr>
        <p:blipFill>
          <a:blip r:embed="rId11"/>
          <a:stretch>
            <a:fillRect/>
          </a:stretch>
        </p:blipFill>
        <p:spPr>
          <a:xfrm flipH="1">
            <a:off x="2538806" y="3571473"/>
            <a:ext cx="1922697" cy="3296052"/>
          </a:xfrm>
          <a:prstGeom prst="rect">
            <a:avLst/>
          </a:prstGeom>
        </p:spPr>
      </p:pic>
      <p:pic>
        <p:nvPicPr>
          <p:cNvPr id="28" name="Picture 27" descr="RuPaul holding a staff">
            <a:extLst>
              <a:ext uri="{FF2B5EF4-FFF2-40B4-BE49-F238E27FC236}">
                <a16:creationId xmlns:a16="http://schemas.microsoft.com/office/drawing/2014/main" id="{65D35F05-907E-D642-B7DE-A19DDA08BA58}"/>
              </a:ext>
            </a:extLst>
          </p:cNvPr>
          <p:cNvPicPr>
            <a:picLocks noChangeAspect="1"/>
          </p:cNvPicPr>
          <p:nvPr/>
        </p:nvPicPr>
        <p:blipFill>
          <a:blip r:embed="rId12"/>
          <a:stretch>
            <a:fillRect/>
          </a:stretch>
        </p:blipFill>
        <p:spPr>
          <a:xfrm>
            <a:off x="4435790" y="4066592"/>
            <a:ext cx="2557896" cy="2780322"/>
          </a:xfrm>
          <a:prstGeom prst="rect">
            <a:avLst/>
          </a:prstGeom>
        </p:spPr>
      </p:pic>
      <p:pic>
        <p:nvPicPr>
          <p:cNvPr id="24" name="Picture 23" descr="Andy Warhol wearing glasses">
            <a:extLst>
              <a:ext uri="{FF2B5EF4-FFF2-40B4-BE49-F238E27FC236}">
                <a16:creationId xmlns:a16="http://schemas.microsoft.com/office/drawing/2014/main" id="{8E3F72B9-11E6-6F43-D0C5-A13F8A31A277}"/>
              </a:ext>
            </a:extLst>
          </p:cNvPr>
          <p:cNvPicPr>
            <a:picLocks noChangeAspect="1"/>
          </p:cNvPicPr>
          <p:nvPr/>
        </p:nvPicPr>
        <p:blipFill>
          <a:blip r:embed="rId13"/>
          <a:stretch>
            <a:fillRect/>
          </a:stretch>
        </p:blipFill>
        <p:spPr>
          <a:xfrm>
            <a:off x="6775512" y="4800082"/>
            <a:ext cx="2067444" cy="2067444"/>
          </a:xfrm>
          <a:prstGeom prst="rect">
            <a:avLst/>
          </a:prstGeom>
        </p:spPr>
      </p:pic>
      <p:pic>
        <p:nvPicPr>
          <p:cNvPr id="16" name="Picture 15" descr="Freddie Mercury holding a microphone and posing backwards">
            <a:extLst>
              <a:ext uri="{FF2B5EF4-FFF2-40B4-BE49-F238E27FC236}">
                <a16:creationId xmlns:a16="http://schemas.microsoft.com/office/drawing/2014/main" id="{CFC9C002-46C7-C405-E524-168B0C3000AA}"/>
              </a:ext>
            </a:extLst>
          </p:cNvPr>
          <p:cNvPicPr>
            <a:picLocks noChangeAspect="1"/>
          </p:cNvPicPr>
          <p:nvPr/>
        </p:nvPicPr>
        <p:blipFill>
          <a:blip r:embed="rId14"/>
          <a:stretch>
            <a:fillRect/>
          </a:stretch>
        </p:blipFill>
        <p:spPr>
          <a:xfrm>
            <a:off x="7723992" y="4090919"/>
            <a:ext cx="2862331" cy="2862331"/>
          </a:xfrm>
          <a:prstGeom prst="rect">
            <a:avLst/>
          </a:prstGeom>
        </p:spPr>
      </p:pic>
      <p:pic>
        <p:nvPicPr>
          <p:cNvPr id="26" name="Picture 25" descr="Laverne Cox in a black dress">
            <a:extLst>
              <a:ext uri="{FF2B5EF4-FFF2-40B4-BE49-F238E27FC236}">
                <a16:creationId xmlns:a16="http://schemas.microsoft.com/office/drawing/2014/main" id="{5EDDCDB5-0F68-D65D-643D-17F8B2870E8F}"/>
              </a:ext>
            </a:extLst>
          </p:cNvPr>
          <p:cNvPicPr>
            <a:picLocks noChangeAspect="1"/>
          </p:cNvPicPr>
          <p:nvPr/>
        </p:nvPicPr>
        <p:blipFill>
          <a:blip r:embed="rId15"/>
          <a:stretch>
            <a:fillRect/>
          </a:stretch>
        </p:blipFill>
        <p:spPr>
          <a:xfrm>
            <a:off x="8629650" y="4006193"/>
            <a:ext cx="5437768" cy="2851807"/>
          </a:xfrm>
          <a:prstGeom prst="rect">
            <a:avLst/>
          </a:prstGeom>
        </p:spPr>
      </p:pic>
      <p:sp>
        <p:nvSpPr>
          <p:cNvPr id="2" name="Slide Number Placeholder 1">
            <a:extLst>
              <a:ext uri="{FF2B5EF4-FFF2-40B4-BE49-F238E27FC236}">
                <a16:creationId xmlns:a16="http://schemas.microsoft.com/office/drawing/2014/main" id="{3C3D587A-8A96-D43D-9426-1DFD13CB93F3}"/>
              </a:ext>
            </a:extLst>
          </p:cNvPr>
          <p:cNvSpPr>
            <a:spLocks noGrp="1"/>
          </p:cNvSpPr>
          <p:nvPr>
            <p:ph type="sldNum" sz="quarter" idx="11"/>
          </p:nvPr>
        </p:nvSpPr>
        <p:spPr/>
        <p:txBody>
          <a:bodyPr/>
          <a:lstStyle/>
          <a:p>
            <a:fld id="{65625F11-EADC-2944-8437-490DA1E2084F}" type="slidenum">
              <a:rPr lang="en-US" smtClean="0"/>
              <a:pPr/>
              <a:t>9</a:t>
            </a:fld>
            <a:endParaRPr lang="en-US" dirty="0"/>
          </a:p>
        </p:txBody>
      </p:sp>
    </p:spTree>
    <p:extLst>
      <p:ext uri="{BB962C8B-B14F-4D97-AF65-F5344CB8AC3E}">
        <p14:creationId xmlns:p14="http://schemas.microsoft.com/office/powerpoint/2010/main" val="2161139767"/>
      </p:ext>
    </p:extLst>
  </p:cSld>
  <p:clrMapOvr>
    <a:masterClrMapping/>
  </p:clrMapOvr>
</p:sld>
</file>

<file path=ppt/theme/theme1.xml><?xml version="1.0" encoding="utf-8"?>
<a:theme xmlns:a="http://schemas.openxmlformats.org/drawingml/2006/main" name="UMass Brand">
  <a:themeElements>
    <a:clrScheme name="Custom 3">
      <a:dk1>
        <a:srgbClr val="000000"/>
      </a:dk1>
      <a:lt1>
        <a:srgbClr val="FFFFFF"/>
      </a:lt1>
      <a:dk2>
        <a:srgbClr val="666666"/>
      </a:dk2>
      <a:lt2>
        <a:srgbClr val="EEF4F8"/>
      </a:lt2>
      <a:accent1>
        <a:srgbClr val="005EB8"/>
      </a:accent1>
      <a:accent2>
        <a:srgbClr val="9D2235"/>
      </a:accent2>
      <a:accent3>
        <a:srgbClr val="148071"/>
      </a:accent3>
      <a:accent4>
        <a:srgbClr val="DF2049"/>
      </a:accent4>
      <a:accent5>
        <a:srgbClr val="3AB3FF"/>
      </a:accent5>
      <a:accent6>
        <a:srgbClr val="666666"/>
      </a:accent6>
      <a:hlink>
        <a:srgbClr val="005C9B"/>
      </a:hlink>
      <a:folHlink>
        <a:srgbClr val="A61E36"/>
      </a:folHlink>
    </a:clrScheme>
    <a:fontScheme name="UMass Brand">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85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400" dirty="0" smtClean="0">
            <a:solidFill>
              <a:schemeClr val="accent1"/>
            </a:solidFill>
          </a:defRPr>
        </a:defPPr>
      </a:lstStyle>
    </a:txDef>
  </a:objectDefaults>
  <a:extraClrSchemeLst/>
  <a:extLst>
    <a:ext uri="{05A4C25C-085E-4340-85A3-A5531E510DB2}">
      <thm15:themeFamily xmlns:thm15="http://schemas.microsoft.com/office/thememl/2012/main" name="Presentation2" id="{5FF2CEBD-9224-4431-89E6-8DAB30D2BC2C}" vid="{AD065818-6DC1-4303-A64A-A0927B91C3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2693E18D839C42AAB741C99BC7CF01" ma:contentTypeVersion="12" ma:contentTypeDescription="Create a new document." ma:contentTypeScope="" ma:versionID="eb848a49b6c3da564cc30e7d7902d4e3">
  <xsd:schema xmlns:xsd="http://www.w3.org/2001/XMLSchema" xmlns:xs="http://www.w3.org/2001/XMLSchema" xmlns:p="http://schemas.microsoft.com/office/2006/metadata/properties" xmlns:ns3="6ca80659-f095-4644-b1ec-1906c540f623" xmlns:ns4="af4a47ad-d26d-441c-a374-ecdf5ccc9b4b" targetNamespace="http://schemas.microsoft.com/office/2006/metadata/properties" ma:root="true" ma:fieldsID="38b2002aa1b695350557cf55ed669f80" ns3:_="" ns4:_="">
    <xsd:import namespace="6ca80659-f095-4644-b1ec-1906c540f623"/>
    <xsd:import namespace="af4a47ad-d26d-441c-a374-ecdf5ccc9b4b"/>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a80659-f095-4644-b1ec-1906c540f6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4a47ad-d26d-441c-a374-ecdf5ccc9b4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FE9169-5143-4B2A-9555-972AB623B1D0}">
  <ds:schemaRefs>
    <ds:schemaRef ds:uri="http://schemas.microsoft.com/sharepoint/v3/contenttype/forms"/>
  </ds:schemaRefs>
</ds:datastoreItem>
</file>

<file path=customXml/itemProps2.xml><?xml version="1.0" encoding="utf-8"?>
<ds:datastoreItem xmlns:ds="http://schemas.openxmlformats.org/officeDocument/2006/customXml" ds:itemID="{994FBE21-5296-4780-96E6-9BD5C97DB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a80659-f095-4644-b1ec-1906c540f623"/>
    <ds:schemaRef ds:uri="af4a47ad-d26d-441c-a374-ecdf5ccc9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888F87-3A2B-46E2-97D1-D173CEDBBD7B}">
  <ds:schemaRefs>
    <ds:schemaRef ds:uri="http://schemas.openxmlformats.org/package/2006/metadata/core-properties"/>
    <ds:schemaRef ds:uri="http://www.w3.org/XML/1998/namespace"/>
    <ds:schemaRef ds:uri="http://schemas.microsoft.com/office/infopath/2007/PartnerControls"/>
    <ds:schemaRef ds:uri="http://purl.org/dc/dcmitype/"/>
    <ds:schemaRef ds:uri="af4a47ad-d26d-441c-a374-ecdf5ccc9b4b"/>
    <ds:schemaRef ds:uri="6ca80659-f095-4644-b1ec-1906c540f623"/>
    <ds:schemaRef ds:uri="http://schemas.microsoft.com/office/2006/documentManagement/types"/>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UMass Brand</Template>
  <TotalTime>52274</TotalTime>
  <Words>6072</Words>
  <Application>Microsoft Macintosh PowerPoint</Application>
  <PresentationFormat>Widescreen</PresentationFormat>
  <Paragraphs>463</Paragraphs>
  <Slides>21</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.AppleSystemUIFont</vt:lpstr>
      <vt:lpstr>20 db</vt:lpstr>
      <vt:lpstr>Arial</vt:lpstr>
      <vt:lpstr>Calibri</vt:lpstr>
      <vt:lpstr>Courier New</vt:lpstr>
      <vt:lpstr>Montserrat</vt:lpstr>
      <vt:lpstr>Open Sans</vt:lpstr>
      <vt:lpstr>Wingdings</vt:lpstr>
      <vt:lpstr>UMass Brand</vt:lpstr>
      <vt:lpstr>Queer Theory &amp; History of Pride</vt:lpstr>
      <vt:lpstr>October – LGBT History Month</vt:lpstr>
      <vt:lpstr>What is Queer Theory?</vt:lpstr>
      <vt:lpstr>Before Stonewall (1620-1969)</vt:lpstr>
      <vt:lpstr>Stonewall Uprising (June 28th, 1969)</vt:lpstr>
      <vt:lpstr>First Pride March (June 28th, 1970)</vt:lpstr>
      <vt:lpstr>AIDS Epidemic (1981)</vt:lpstr>
      <vt:lpstr>Keith Haring’s Unfinished Painting (1989)</vt:lpstr>
      <vt:lpstr>Queer Icons</vt:lpstr>
      <vt:lpstr>Modern Day (1998-Today)</vt:lpstr>
      <vt:lpstr>LGBTQ+ Self-Identification Stats</vt:lpstr>
      <vt:lpstr>Timeline of LGBTQ+ Rights</vt:lpstr>
      <vt:lpstr>Timeline of LGBTQ+ Rights (1952-1970)</vt:lpstr>
      <vt:lpstr>Timeline of LGBTQ+ Rights (1973-1979)</vt:lpstr>
      <vt:lpstr>Timeline of LGBTQ+ Rights (1981-2024)</vt:lpstr>
      <vt:lpstr>Queer Theory: Revisited </vt:lpstr>
      <vt:lpstr>Recommended Homework</vt:lpstr>
      <vt:lpstr>Q &amp; A</vt:lpstr>
      <vt:lpstr>Upcoming UMPO DEIA Events</vt:lpstr>
      <vt:lpstr>Appendix</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Lines, Stephanie</dc:creator>
  <cp:lastModifiedBy>England, Kristina</cp:lastModifiedBy>
  <cp:revision>79</cp:revision>
  <dcterms:created xsi:type="dcterms:W3CDTF">2023-07-17T15:51:49Z</dcterms:created>
  <dcterms:modified xsi:type="dcterms:W3CDTF">2024-10-17T12:41:49Z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0x010100FA2693E18D839C42AAB741C99BC7CF01</vt:lpwstr>
  </property>
</Properties>
</file>