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17" r:id="rId5"/>
  </p:sldMasterIdLst>
  <p:sldIdLst>
    <p:sldId id="264" r:id="rId6"/>
    <p:sldId id="265" r:id="rId7"/>
    <p:sldId id="266" r:id="rId8"/>
    <p:sldId id="267" r:id="rId9"/>
    <p:sldId id="268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A09BCA-2F69-4507-B9CC-8A179812A51A}" v="47" dt="2023-09-28T13:52:12.265"/>
    <p1510:client id="{CC2CD603-489F-4790-873A-35543A1D045F}" v="208" dt="2023-09-28T13:27:34.231"/>
    <p1510:client id="{D5EF8CBB-CB94-435B-95AD-384F3AA19AC3}" v="10" dt="2023-10-05T15:09:38.5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22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9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ndyce Carragher" clId="Web-{CC2CD603-489F-4790-873A-35543A1D045F}"/>
    <pc:docChg chg="addSld delSld modSld sldOrd addMainMaster">
      <pc:chgData name="Candyce Carragher" userId="" providerId="" clId="Web-{CC2CD603-489F-4790-873A-35543A1D045F}" dt="2023-09-28T13:27:32.669" v="150" actId="20577"/>
      <pc:docMkLst>
        <pc:docMk/>
      </pc:docMkLst>
      <pc:sldChg chg="del">
        <pc:chgData name="Candyce Carragher" userId="" providerId="" clId="Web-{CC2CD603-489F-4790-873A-35543A1D045F}" dt="2023-09-28T12:53:12.835" v="17"/>
        <pc:sldMkLst>
          <pc:docMk/>
          <pc:sldMk cId="844365843" sldId="256"/>
        </pc:sldMkLst>
      </pc:sldChg>
      <pc:sldChg chg="del">
        <pc:chgData name="Candyce Carragher" userId="" providerId="" clId="Web-{CC2CD603-489F-4790-873A-35543A1D045F}" dt="2023-09-28T12:55:32.511" v="34"/>
        <pc:sldMkLst>
          <pc:docMk/>
          <pc:sldMk cId="834039252" sldId="257"/>
        </pc:sldMkLst>
      </pc:sldChg>
      <pc:sldChg chg="del">
        <pc:chgData name="Candyce Carragher" userId="" providerId="" clId="Web-{CC2CD603-489F-4790-873A-35543A1D045F}" dt="2023-09-28T12:58:45.705" v="48"/>
        <pc:sldMkLst>
          <pc:docMk/>
          <pc:sldMk cId="3031081890" sldId="258"/>
        </pc:sldMkLst>
      </pc:sldChg>
      <pc:sldChg chg="del">
        <pc:chgData name="Candyce Carragher" userId="" providerId="" clId="Web-{CC2CD603-489F-4790-873A-35543A1D045F}" dt="2023-09-28T13:17:59.322" v="94"/>
        <pc:sldMkLst>
          <pc:docMk/>
          <pc:sldMk cId="810067020" sldId="259"/>
        </pc:sldMkLst>
      </pc:sldChg>
      <pc:sldChg chg="del">
        <pc:chgData name="Candyce Carragher" userId="" providerId="" clId="Web-{CC2CD603-489F-4790-873A-35543A1D045F}" dt="2023-09-28T12:59:21.097" v="54"/>
        <pc:sldMkLst>
          <pc:docMk/>
          <pc:sldMk cId="382072952" sldId="260"/>
        </pc:sldMkLst>
      </pc:sldChg>
      <pc:sldChg chg="del">
        <pc:chgData name="Candyce Carragher" userId="" providerId="" clId="Web-{CC2CD603-489F-4790-873A-35543A1D045F}" dt="2023-09-28T13:16:40.366" v="79"/>
        <pc:sldMkLst>
          <pc:docMk/>
          <pc:sldMk cId="195727191" sldId="261"/>
        </pc:sldMkLst>
      </pc:sldChg>
      <pc:sldChg chg="del">
        <pc:chgData name="Candyce Carragher" userId="" providerId="" clId="Web-{CC2CD603-489F-4790-873A-35543A1D045F}" dt="2023-09-28T13:17:27.883" v="86"/>
        <pc:sldMkLst>
          <pc:docMk/>
          <pc:sldMk cId="3253000512" sldId="262"/>
        </pc:sldMkLst>
      </pc:sldChg>
      <pc:sldChg chg="del">
        <pc:chgData name="Candyce Carragher" userId="" providerId="" clId="Web-{CC2CD603-489F-4790-873A-35543A1D045F}" dt="2023-09-28T13:00:03.879" v="59"/>
        <pc:sldMkLst>
          <pc:docMk/>
          <pc:sldMk cId="2885012546" sldId="263"/>
        </pc:sldMkLst>
      </pc:sldChg>
      <pc:sldChg chg="addSp modSp add">
        <pc:chgData name="Candyce Carragher" userId="" providerId="" clId="Web-{CC2CD603-489F-4790-873A-35543A1D045F}" dt="2023-09-28T13:27:32.669" v="150" actId="20577"/>
        <pc:sldMkLst>
          <pc:docMk/>
          <pc:sldMk cId="93218281" sldId="264"/>
        </pc:sldMkLst>
        <pc:spChg chg="mod">
          <ac:chgData name="Candyce Carragher" userId="" providerId="" clId="Web-{CC2CD603-489F-4790-873A-35543A1D045F}" dt="2023-09-28T12:52:47.521" v="14" actId="20577"/>
          <ac:spMkLst>
            <pc:docMk/>
            <pc:sldMk cId="93218281" sldId="264"/>
            <ac:spMk id="2" creationId="{BDF486E9-46EA-4BB1-A1A2-D5AF9448BA18}"/>
          </ac:spMkLst>
        </pc:spChg>
        <pc:spChg chg="mod">
          <ac:chgData name="Candyce Carragher" userId="" providerId="" clId="Web-{CC2CD603-489F-4790-873A-35543A1D045F}" dt="2023-09-28T12:53:00.803" v="16" actId="20577"/>
          <ac:spMkLst>
            <pc:docMk/>
            <pc:sldMk cId="93218281" sldId="264"/>
            <ac:spMk id="3" creationId="{95B40470-4D38-4162-B939-1CE3AED5C8E8}"/>
          </ac:spMkLst>
        </pc:spChg>
        <pc:spChg chg="add mod">
          <ac:chgData name="Candyce Carragher" userId="" providerId="" clId="Web-{CC2CD603-489F-4790-873A-35543A1D045F}" dt="2023-09-28T13:27:32.669" v="150" actId="20577"/>
          <ac:spMkLst>
            <pc:docMk/>
            <pc:sldMk cId="93218281" sldId="264"/>
            <ac:spMk id="5" creationId="{A5BF7802-13C2-05A0-D3D8-50F64668B3D8}"/>
          </ac:spMkLst>
        </pc:spChg>
      </pc:sldChg>
      <pc:sldChg chg="modSp add">
        <pc:chgData name="Candyce Carragher" userId="" providerId="" clId="Web-{CC2CD603-489F-4790-873A-35543A1D045F}" dt="2023-09-28T12:55:23.089" v="33" actId="20577"/>
        <pc:sldMkLst>
          <pc:docMk/>
          <pc:sldMk cId="911629717" sldId="265"/>
        </pc:sldMkLst>
        <pc:spChg chg="mod">
          <ac:chgData name="Candyce Carragher" userId="" providerId="" clId="Web-{CC2CD603-489F-4790-873A-35543A1D045F}" dt="2023-09-28T12:54:37.947" v="23" actId="20577"/>
          <ac:spMkLst>
            <pc:docMk/>
            <pc:sldMk cId="911629717" sldId="265"/>
            <ac:spMk id="2" creationId="{6AF7DDB3-E7C9-45F3-877B-A68E311DF8C5}"/>
          </ac:spMkLst>
        </pc:spChg>
        <pc:spChg chg="mod">
          <ac:chgData name="Candyce Carragher" userId="" providerId="" clId="Web-{CC2CD603-489F-4790-873A-35543A1D045F}" dt="2023-09-28T12:55:23.089" v="33" actId="20577"/>
          <ac:spMkLst>
            <pc:docMk/>
            <pc:sldMk cId="911629717" sldId="265"/>
            <ac:spMk id="3" creationId="{FC138FE9-A0AD-4AC1-BC13-71A0C420BDD6}"/>
          </ac:spMkLst>
        </pc:spChg>
      </pc:sldChg>
      <pc:sldChg chg="modSp add">
        <pc:chgData name="Candyce Carragher" userId="" providerId="" clId="Web-{CC2CD603-489F-4790-873A-35543A1D045F}" dt="2023-09-28T12:58:41.799" v="47" actId="20577"/>
        <pc:sldMkLst>
          <pc:docMk/>
          <pc:sldMk cId="1017016851" sldId="266"/>
        </pc:sldMkLst>
        <pc:spChg chg="mod">
          <ac:chgData name="Candyce Carragher" userId="" providerId="" clId="Web-{CC2CD603-489F-4790-873A-35543A1D045F}" dt="2023-09-28T12:57:01.155" v="42" actId="20577"/>
          <ac:spMkLst>
            <pc:docMk/>
            <pc:sldMk cId="1017016851" sldId="266"/>
            <ac:spMk id="2" creationId="{6AF7DDB3-E7C9-45F3-877B-A68E311DF8C5}"/>
          </ac:spMkLst>
        </pc:spChg>
        <pc:spChg chg="mod">
          <ac:chgData name="Candyce Carragher" userId="" providerId="" clId="Web-{CC2CD603-489F-4790-873A-35543A1D045F}" dt="2023-09-28T12:58:41.799" v="47" actId="20577"/>
          <ac:spMkLst>
            <pc:docMk/>
            <pc:sldMk cId="1017016851" sldId="266"/>
            <ac:spMk id="3" creationId="{FC138FE9-A0AD-4AC1-BC13-71A0C420BDD6}"/>
          </ac:spMkLst>
        </pc:spChg>
      </pc:sldChg>
      <pc:sldChg chg="modSp add">
        <pc:chgData name="Candyce Carragher" userId="" providerId="" clId="Web-{CC2CD603-489F-4790-873A-35543A1D045F}" dt="2023-09-28T12:59:18.253" v="53" actId="20577"/>
        <pc:sldMkLst>
          <pc:docMk/>
          <pc:sldMk cId="4089067882" sldId="267"/>
        </pc:sldMkLst>
        <pc:spChg chg="mod">
          <ac:chgData name="Candyce Carragher" userId="" providerId="" clId="Web-{CC2CD603-489F-4790-873A-35543A1D045F}" dt="2023-09-28T12:59:00.784" v="50" actId="20577"/>
          <ac:spMkLst>
            <pc:docMk/>
            <pc:sldMk cId="4089067882" sldId="267"/>
            <ac:spMk id="2" creationId="{6AF7DDB3-E7C9-45F3-877B-A68E311DF8C5}"/>
          </ac:spMkLst>
        </pc:spChg>
        <pc:spChg chg="mod">
          <ac:chgData name="Candyce Carragher" userId="" providerId="" clId="Web-{CC2CD603-489F-4790-873A-35543A1D045F}" dt="2023-09-28T12:59:18.253" v="53" actId="20577"/>
          <ac:spMkLst>
            <pc:docMk/>
            <pc:sldMk cId="4089067882" sldId="267"/>
            <ac:spMk id="3" creationId="{FC138FE9-A0AD-4AC1-BC13-71A0C420BDD6}"/>
          </ac:spMkLst>
        </pc:spChg>
      </pc:sldChg>
      <pc:sldChg chg="modSp add del ord">
        <pc:chgData name="Candyce Carragher" userId="" providerId="" clId="Web-{CC2CD603-489F-4790-873A-35543A1D045F}" dt="2023-09-28T13:23:31.708" v="113" actId="20577"/>
        <pc:sldMkLst>
          <pc:docMk/>
          <pc:sldMk cId="1447283726" sldId="268"/>
        </pc:sldMkLst>
        <pc:spChg chg="mod">
          <ac:chgData name="Candyce Carragher" userId="" providerId="" clId="Web-{CC2CD603-489F-4790-873A-35543A1D045F}" dt="2023-09-28T12:59:36.504" v="56" actId="20577"/>
          <ac:spMkLst>
            <pc:docMk/>
            <pc:sldMk cId="1447283726" sldId="268"/>
            <ac:spMk id="2" creationId="{6AF7DDB3-E7C9-45F3-877B-A68E311DF8C5}"/>
          </ac:spMkLst>
        </pc:spChg>
        <pc:spChg chg="mod">
          <ac:chgData name="Candyce Carragher" userId="" providerId="" clId="Web-{CC2CD603-489F-4790-873A-35543A1D045F}" dt="2023-09-28T13:23:31.708" v="113" actId="20577"/>
          <ac:spMkLst>
            <pc:docMk/>
            <pc:sldMk cId="1447283726" sldId="268"/>
            <ac:spMk id="3" creationId="{FC138FE9-A0AD-4AC1-BC13-71A0C420BDD6}"/>
          </ac:spMkLst>
        </pc:spChg>
      </pc:sldChg>
      <pc:sldChg chg="add del">
        <pc:chgData name="Candyce Carragher" userId="" providerId="" clId="Web-{CC2CD603-489F-4790-873A-35543A1D045F}" dt="2023-09-28T13:13:18.140" v="72"/>
        <pc:sldMkLst>
          <pc:docMk/>
          <pc:sldMk cId="3380792543" sldId="269"/>
        </pc:sldMkLst>
      </pc:sldChg>
      <pc:sldChg chg="modSp add ord">
        <pc:chgData name="Candyce Carragher" userId="" providerId="" clId="Web-{CC2CD603-489F-4790-873A-35543A1D045F}" dt="2023-09-28T13:21:23.938" v="106" actId="20577"/>
        <pc:sldMkLst>
          <pc:docMk/>
          <pc:sldMk cId="2911172870" sldId="270"/>
        </pc:sldMkLst>
        <pc:spChg chg="mod">
          <ac:chgData name="Candyce Carragher" userId="" providerId="" clId="Web-{CC2CD603-489F-4790-873A-35543A1D045F}" dt="2023-09-28T13:15:07.769" v="75" actId="20577"/>
          <ac:spMkLst>
            <pc:docMk/>
            <pc:sldMk cId="2911172870" sldId="270"/>
            <ac:spMk id="2" creationId="{6AF7DDB3-E7C9-45F3-877B-A68E311DF8C5}"/>
          </ac:spMkLst>
        </pc:spChg>
        <pc:spChg chg="mod">
          <ac:chgData name="Candyce Carragher" userId="" providerId="" clId="Web-{CC2CD603-489F-4790-873A-35543A1D045F}" dt="2023-09-28T13:21:23.938" v="106" actId="20577"/>
          <ac:spMkLst>
            <pc:docMk/>
            <pc:sldMk cId="2911172870" sldId="270"/>
            <ac:spMk id="3" creationId="{FC138FE9-A0AD-4AC1-BC13-71A0C420BDD6}"/>
          </ac:spMkLst>
        </pc:spChg>
      </pc:sldChg>
      <pc:sldChg chg="modSp add ord">
        <pc:chgData name="Candyce Carragher" userId="" providerId="" clId="Web-{CC2CD603-489F-4790-873A-35543A1D045F}" dt="2023-09-28T13:21:57.580" v="108" actId="20577"/>
        <pc:sldMkLst>
          <pc:docMk/>
          <pc:sldMk cId="2573640547" sldId="271"/>
        </pc:sldMkLst>
        <pc:spChg chg="mod">
          <ac:chgData name="Candyce Carragher" userId="" providerId="" clId="Web-{CC2CD603-489F-4790-873A-35543A1D045F}" dt="2023-09-28T13:17:04.257" v="82" actId="20577"/>
          <ac:spMkLst>
            <pc:docMk/>
            <pc:sldMk cId="2573640547" sldId="271"/>
            <ac:spMk id="2" creationId="{6AF7DDB3-E7C9-45F3-877B-A68E311DF8C5}"/>
          </ac:spMkLst>
        </pc:spChg>
        <pc:spChg chg="mod">
          <ac:chgData name="Candyce Carragher" userId="" providerId="" clId="Web-{CC2CD603-489F-4790-873A-35543A1D045F}" dt="2023-09-28T13:21:57.580" v="108" actId="20577"/>
          <ac:spMkLst>
            <pc:docMk/>
            <pc:sldMk cId="2573640547" sldId="271"/>
            <ac:spMk id="3" creationId="{FC138FE9-A0AD-4AC1-BC13-71A0C420BDD6}"/>
          </ac:spMkLst>
        </pc:spChg>
      </pc:sldChg>
      <pc:sldChg chg="modSp add replId">
        <pc:chgData name="Candyce Carragher" userId="" providerId="" clId="Web-{CC2CD603-489F-4790-873A-35543A1D045F}" dt="2023-09-28T13:17:57.103" v="93" actId="20577"/>
        <pc:sldMkLst>
          <pc:docMk/>
          <pc:sldMk cId="3393474071" sldId="272"/>
        </pc:sldMkLst>
        <pc:spChg chg="mod">
          <ac:chgData name="Candyce Carragher" userId="" providerId="" clId="Web-{CC2CD603-489F-4790-873A-35543A1D045F}" dt="2023-09-28T13:17:41.493" v="88" actId="20577"/>
          <ac:spMkLst>
            <pc:docMk/>
            <pc:sldMk cId="3393474071" sldId="272"/>
            <ac:spMk id="2" creationId="{6AF7DDB3-E7C9-45F3-877B-A68E311DF8C5}"/>
          </ac:spMkLst>
        </pc:spChg>
        <pc:spChg chg="mod">
          <ac:chgData name="Candyce Carragher" userId="" providerId="" clId="Web-{CC2CD603-489F-4790-873A-35543A1D045F}" dt="2023-09-28T13:17:57.103" v="93" actId="20577"/>
          <ac:spMkLst>
            <pc:docMk/>
            <pc:sldMk cId="3393474071" sldId="272"/>
            <ac:spMk id="3" creationId="{FC138FE9-A0AD-4AC1-BC13-71A0C420BDD6}"/>
          </ac:spMkLst>
        </pc:spChg>
      </pc:sldChg>
      <pc:sldMasterChg chg="add addSldLayout">
        <pc:chgData name="Candyce Carragher" userId="" providerId="" clId="Web-{CC2CD603-489F-4790-873A-35543A1D045F}" dt="2023-09-28T12:51:43.113" v="0"/>
        <pc:sldMasterMkLst>
          <pc:docMk/>
          <pc:sldMasterMk cId="976633002" sldId="2147483717"/>
        </pc:sldMasterMkLst>
        <pc:sldLayoutChg chg="add">
          <pc:chgData name="Candyce Carragher" userId="" providerId="" clId="Web-{CC2CD603-489F-4790-873A-35543A1D045F}" dt="2023-09-28T12:51:43.113" v="0"/>
          <pc:sldLayoutMkLst>
            <pc:docMk/>
            <pc:sldMasterMk cId="976633002" sldId="2147483717"/>
            <pc:sldLayoutMk cId="1516302398" sldId="2147483718"/>
          </pc:sldLayoutMkLst>
        </pc:sldLayoutChg>
        <pc:sldLayoutChg chg="add">
          <pc:chgData name="Candyce Carragher" userId="" providerId="" clId="Web-{CC2CD603-489F-4790-873A-35543A1D045F}" dt="2023-09-28T12:51:43.113" v="0"/>
          <pc:sldLayoutMkLst>
            <pc:docMk/>
            <pc:sldMasterMk cId="976633002" sldId="2147483717"/>
            <pc:sldLayoutMk cId="3410744230" sldId="2147483719"/>
          </pc:sldLayoutMkLst>
        </pc:sldLayoutChg>
        <pc:sldLayoutChg chg="add">
          <pc:chgData name="Candyce Carragher" userId="" providerId="" clId="Web-{CC2CD603-489F-4790-873A-35543A1D045F}" dt="2023-09-28T12:51:43.113" v="0"/>
          <pc:sldLayoutMkLst>
            <pc:docMk/>
            <pc:sldMasterMk cId="976633002" sldId="2147483717"/>
            <pc:sldLayoutMk cId="1871472734" sldId="2147483720"/>
          </pc:sldLayoutMkLst>
        </pc:sldLayoutChg>
        <pc:sldLayoutChg chg="add">
          <pc:chgData name="Candyce Carragher" userId="" providerId="" clId="Web-{CC2CD603-489F-4790-873A-35543A1D045F}" dt="2023-09-28T12:51:43.113" v="0"/>
          <pc:sldLayoutMkLst>
            <pc:docMk/>
            <pc:sldMasterMk cId="976633002" sldId="2147483717"/>
            <pc:sldLayoutMk cId="1451075016" sldId="2147483721"/>
          </pc:sldLayoutMkLst>
        </pc:sldLayoutChg>
        <pc:sldLayoutChg chg="add">
          <pc:chgData name="Candyce Carragher" userId="" providerId="" clId="Web-{CC2CD603-489F-4790-873A-35543A1D045F}" dt="2023-09-28T12:51:43.113" v="0"/>
          <pc:sldLayoutMkLst>
            <pc:docMk/>
            <pc:sldMasterMk cId="976633002" sldId="2147483717"/>
            <pc:sldLayoutMk cId="1743091632" sldId="2147483722"/>
          </pc:sldLayoutMkLst>
        </pc:sldLayoutChg>
        <pc:sldLayoutChg chg="add">
          <pc:chgData name="Candyce Carragher" userId="" providerId="" clId="Web-{CC2CD603-489F-4790-873A-35543A1D045F}" dt="2023-09-28T12:51:43.113" v="0"/>
          <pc:sldLayoutMkLst>
            <pc:docMk/>
            <pc:sldMasterMk cId="976633002" sldId="2147483717"/>
            <pc:sldLayoutMk cId="2829176438" sldId="2147483723"/>
          </pc:sldLayoutMkLst>
        </pc:sldLayoutChg>
        <pc:sldLayoutChg chg="add">
          <pc:chgData name="Candyce Carragher" userId="" providerId="" clId="Web-{CC2CD603-489F-4790-873A-35543A1D045F}" dt="2023-09-28T12:51:43.113" v="0"/>
          <pc:sldLayoutMkLst>
            <pc:docMk/>
            <pc:sldMasterMk cId="976633002" sldId="2147483717"/>
            <pc:sldLayoutMk cId="1914063156" sldId="2147483724"/>
          </pc:sldLayoutMkLst>
        </pc:sldLayoutChg>
        <pc:sldLayoutChg chg="add">
          <pc:chgData name="Candyce Carragher" userId="" providerId="" clId="Web-{CC2CD603-489F-4790-873A-35543A1D045F}" dt="2023-09-28T12:51:43.113" v="0"/>
          <pc:sldLayoutMkLst>
            <pc:docMk/>
            <pc:sldMasterMk cId="976633002" sldId="2147483717"/>
            <pc:sldLayoutMk cId="3168668785" sldId="2147483725"/>
          </pc:sldLayoutMkLst>
        </pc:sldLayoutChg>
        <pc:sldLayoutChg chg="add">
          <pc:chgData name="Candyce Carragher" userId="" providerId="" clId="Web-{CC2CD603-489F-4790-873A-35543A1D045F}" dt="2023-09-28T12:51:43.113" v="0"/>
          <pc:sldLayoutMkLst>
            <pc:docMk/>
            <pc:sldMasterMk cId="976633002" sldId="2147483717"/>
            <pc:sldLayoutMk cId="2150375772" sldId="2147483726"/>
          </pc:sldLayoutMkLst>
        </pc:sldLayoutChg>
        <pc:sldLayoutChg chg="add">
          <pc:chgData name="Candyce Carragher" userId="" providerId="" clId="Web-{CC2CD603-489F-4790-873A-35543A1D045F}" dt="2023-09-28T12:51:43.113" v="0"/>
          <pc:sldLayoutMkLst>
            <pc:docMk/>
            <pc:sldMasterMk cId="976633002" sldId="2147483717"/>
            <pc:sldLayoutMk cId="576047679" sldId="2147483727"/>
          </pc:sldLayoutMkLst>
        </pc:sldLayoutChg>
      </pc:sldMasterChg>
    </pc:docChg>
  </pc:docChgLst>
  <pc:docChgLst>
    <pc:chgData name="Candyce Carragher" clId="Web-{D5EF8CBB-CB94-435B-95AD-384F3AA19AC3}"/>
    <pc:docChg chg="modSld">
      <pc:chgData name="Candyce Carragher" userId="" providerId="" clId="Web-{D5EF8CBB-CB94-435B-95AD-384F3AA19AC3}" dt="2023-10-05T15:09:38.317" v="8" actId="20577"/>
      <pc:docMkLst>
        <pc:docMk/>
      </pc:docMkLst>
      <pc:sldChg chg="modSp">
        <pc:chgData name="Candyce Carragher" userId="" providerId="" clId="Web-{D5EF8CBB-CB94-435B-95AD-384F3AA19AC3}" dt="2023-10-05T15:09:38.317" v="8" actId="20577"/>
        <pc:sldMkLst>
          <pc:docMk/>
          <pc:sldMk cId="911629717" sldId="265"/>
        </pc:sldMkLst>
        <pc:spChg chg="mod">
          <ac:chgData name="Candyce Carragher" userId="" providerId="" clId="Web-{D5EF8CBB-CB94-435B-95AD-384F3AA19AC3}" dt="2023-10-05T15:09:38.317" v="8" actId="20577"/>
          <ac:spMkLst>
            <pc:docMk/>
            <pc:sldMk cId="911629717" sldId="265"/>
            <ac:spMk id="2" creationId="{6AF7DDB3-E7C9-45F3-877B-A68E311DF8C5}"/>
          </ac:spMkLst>
        </pc:spChg>
      </pc:sldChg>
    </pc:docChg>
  </pc:docChgLst>
  <pc:docChgLst>
    <pc:chgData name="Candyce Carragher" clId="Web-{13A09BCA-2F69-4507-B9CC-8A179812A51A}"/>
    <pc:docChg chg="addSld modSld">
      <pc:chgData name="Candyce Carragher" userId="" providerId="" clId="Web-{13A09BCA-2F69-4507-B9CC-8A179812A51A}" dt="2023-09-28T13:52:12.265" v="45" actId="20577"/>
      <pc:docMkLst>
        <pc:docMk/>
      </pc:docMkLst>
      <pc:sldChg chg="modSp add replId">
        <pc:chgData name="Candyce Carragher" userId="" providerId="" clId="Web-{13A09BCA-2F69-4507-B9CC-8A179812A51A}" dt="2023-09-28T13:52:12.265" v="45" actId="20577"/>
        <pc:sldMkLst>
          <pc:docMk/>
          <pc:sldMk cId="4163182973" sldId="273"/>
        </pc:sldMkLst>
        <pc:spChg chg="mod">
          <ac:chgData name="Candyce Carragher" userId="" providerId="" clId="Web-{13A09BCA-2F69-4507-B9CC-8A179812A51A}" dt="2023-09-28T13:50:32.886" v="3" actId="20577"/>
          <ac:spMkLst>
            <pc:docMk/>
            <pc:sldMk cId="4163182973" sldId="273"/>
            <ac:spMk id="2" creationId="{6AF7DDB3-E7C9-45F3-877B-A68E311DF8C5}"/>
          </ac:spMkLst>
        </pc:spChg>
        <pc:spChg chg="mod">
          <ac:chgData name="Candyce Carragher" userId="" providerId="" clId="Web-{13A09BCA-2F69-4507-B9CC-8A179812A51A}" dt="2023-09-28T13:52:12.265" v="45" actId="20577"/>
          <ac:spMkLst>
            <pc:docMk/>
            <pc:sldMk cId="4163182973" sldId="273"/>
            <ac:spMk id="3" creationId="{FC138FE9-A0AD-4AC1-BC13-71A0C420BDD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9B4E4-BAC6-6197-9613-59817692E7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DDB8B3-AA05-9E03-B519-4182158AA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4D1F8-A0B1-19BA-3BB5-3F59CE77C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297D-998C-4E64-A2F1-FF3984BAB4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9D631-12A5-C209-733C-B4908DBAC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C108D6-F11C-BA0D-3CA2-6A2F39259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ACC5-1EAA-4AD9-BCD6-3C6374A1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6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A02AA6-11B7-023E-867C-90AC93871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2E2D7A-1AA2-7757-EF92-2014ACC0E7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A9955E-543F-0FFA-DDF9-8E98539A7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297D-998C-4E64-A2F1-FF3984BAB4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234E18-6828-039A-C4DE-2850A4EF7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69E97-DEA8-764F-928A-E4067169D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ACC5-1EAA-4AD9-BCD6-3C6374A1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6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C43433-E28C-42F9-237D-AC849567E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9615E1-7F33-EFF6-4F60-FB632C2DAE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DCF684-A8B1-C42B-B6C5-0257CDBD0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297D-998C-4E64-A2F1-FF3984BAB4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D7ACAF-6763-87A6-BA7E-9E865FC4C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C3B16E-FBE9-5D6B-4A14-97523DF64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ACC5-1EAA-4AD9-BCD6-3C6374A1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45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No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" t="20679" r="1628" b="27849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26512" y="3375339"/>
            <a:ext cx="10917716" cy="1110497"/>
          </a:xfrm>
          <a:noFill/>
          <a:effectLst/>
        </p:spPr>
        <p:txBody>
          <a:bodyPr vert="horz" wrap="square" lIns="182880" tIns="91440" rIns="457200" bIns="91440" rtlCol="0" anchor="ctr">
            <a:sp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en-US" sz="2000" b="0" i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1113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/>
              <a:defRPr lang="en-US" sz="1600" b="0" i="0" kern="120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113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/>
              <a:defRPr lang="en-US" sz="1400" b="0" i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1113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  <a:tabLst/>
              <a:defRPr lang="en-US" sz="14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/>
            </a:lvl5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26511" y="2547131"/>
            <a:ext cx="10917716" cy="794064"/>
          </a:xfrm>
          <a:noFill/>
          <a:effectLst/>
        </p:spPr>
        <p:txBody>
          <a:bodyPr vert="horz" wrap="square" lIns="182880" tIns="91440" rIns="457200" bIns="91440" rtlCol="0" anchor="b">
            <a:spAutoFit/>
          </a:bodyPr>
          <a:lstStyle>
            <a:lvl1pPr>
              <a:defRPr lang="en-US" sz="4400" b="1" baseline="0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pPr marL="11113" lvl="0" indent="-11113">
              <a:spcAft>
                <a:spcPts val="1200"/>
              </a:spcAft>
              <a:buClr>
                <a:schemeClr val="accent1"/>
              </a:buClr>
              <a:buFont typeface="Wingdings" charset="2"/>
              <a:tabLst/>
            </a:pPr>
            <a:r>
              <a:rPr lang="en-US" dirty="0"/>
              <a:t>Title Slide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D51731-075B-0076-D2C9-43AB6CAEFB8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6511" y="5526376"/>
            <a:ext cx="64135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302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" t="20679" r="1628" b="27849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1" cy="6857999"/>
          </a:xfrm>
          <a:noFill/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638978" y="3375338"/>
            <a:ext cx="10917716" cy="1110497"/>
          </a:xfrm>
          <a:noFill/>
          <a:effectLst/>
        </p:spPr>
        <p:txBody>
          <a:bodyPr vert="horz" wrap="square" lIns="182880" tIns="91440" rIns="457200" bIns="91440" rtlCol="0" anchor="ctr">
            <a:sp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en-US" sz="2000" b="0" i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1113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/>
              <a:defRPr lang="en-US" sz="1600" b="0" i="0" kern="120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113" indent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Font typeface="Arial" charset="0"/>
              <a:buNone/>
              <a:tabLst/>
              <a:defRPr lang="en-US" sz="1400" b="0" i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1113" indent="0">
              <a:lnSpc>
                <a:spcPct val="110000"/>
              </a:lnSpc>
              <a:spcBef>
                <a:spcPts val="0"/>
              </a:spcBef>
              <a:buFont typeface="Arial" charset="0"/>
              <a:buNone/>
              <a:tabLst/>
              <a:defRPr lang="en-US" sz="1400" i="1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lang="en-US"/>
            </a:lvl5pPr>
          </a:lstStyle>
          <a:p>
            <a:pPr lvl="0">
              <a:lnSpc>
                <a:spcPct val="90000"/>
              </a:lnSpc>
              <a:spcBef>
                <a:spcPct val="0"/>
              </a:spcBef>
            </a:pPr>
            <a:r>
              <a:rPr lang="en-US" dirty="0"/>
              <a:t>SUBTITLE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>
          <a:xfrm>
            <a:off x="638979" y="2547131"/>
            <a:ext cx="10917716" cy="794064"/>
          </a:xfrm>
          <a:noFill/>
          <a:effectLst/>
        </p:spPr>
        <p:txBody>
          <a:bodyPr vert="horz" wrap="square" lIns="182880" tIns="91440" rIns="457200" bIns="91440" rtlCol="0" anchor="b">
            <a:spAutoFit/>
          </a:bodyPr>
          <a:lstStyle>
            <a:lvl1pPr>
              <a:defRPr lang="en-US" sz="4400" baseline="0">
                <a:solidFill>
                  <a:schemeClr val="bg1"/>
                </a:solidFill>
              </a:defRPr>
            </a:lvl1pPr>
          </a:lstStyle>
          <a:p>
            <a:pPr marL="11113" lvl="0" indent="-11113">
              <a:spcAft>
                <a:spcPts val="1200"/>
              </a:spcAft>
              <a:buClr>
                <a:schemeClr val="accent1"/>
              </a:buClr>
              <a:buFont typeface="Wingdings" charset="2"/>
              <a:tabLst/>
            </a:pPr>
            <a:r>
              <a:rPr lang="en-US" dirty="0"/>
              <a:t>Title Slide with Image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95C4D6-516E-E485-92B8-868D981BD6E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6511" y="5526376"/>
            <a:ext cx="6413500" cy="723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744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>
            <a:alphaModFix amt="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" t="20678" r="1628" b="33283"/>
          <a:stretch/>
        </p:blipFill>
        <p:spPr>
          <a:xfrm>
            <a:off x="0" y="0"/>
            <a:ext cx="12191999" cy="6134100"/>
          </a:xfrm>
          <a:prstGeom prst="rect">
            <a:avLst/>
          </a:prstGeom>
          <a:solidFill>
            <a:schemeClr val="accent1"/>
          </a:solidFill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7447" y="6396690"/>
            <a:ext cx="915571" cy="257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 descr="University of Massachusetts logo">
            <a:extLst>
              <a:ext uri="{FF2B5EF4-FFF2-40B4-BE49-F238E27FC236}">
                <a16:creationId xmlns:a16="http://schemas.microsoft.com/office/drawing/2014/main" id="{7B0A6B9D-1209-4462-8851-2316A116A3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79" y="6307283"/>
            <a:ext cx="4060371" cy="43649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38979" y="3457260"/>
            <a:ext cx="10901342" cy="1140777"/>
          </a:xfrm>
        </p:spPr>
        <p:txBody>
          <a:bodyPr/>
          <a:lstStyle>
            <a:lvl1pPr marL="0" indent="0">
              <a:buNone/>
              <a:defRPr sz="20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38979" y="577535"/>
            <a:ext cx="10901342" cy="2852737"/>
          </a:xfrm>
        </p:spPr>
        <p:txBody>
          <a:bodyPr anchor="b"/>
          <a:lstStyle>
            <a:lvl1pPr>
              <a:defRPr sz="4400" b="1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r>
              <a:rPr lang="en-US" dirty="0"/>
              <a:t>Section Header</a:t>
            </a:r>
          </a:p>
        </p:txBody>
      </p:sp>
    </p:spTree>
    <p:extLst>
      <p:ext uri="{BB962C8B-B14F-4D97-AF65-F5344CB8AC3E}">
        <p14:creationId xmlns:p14="http://schemas.microsoft.com/office/powerpoint/2010/main" val="18714727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 + B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860961"/>
            <a:ext cx="12192000" cy="5273139"/>
          </a:xfrm>
          <a:prstGeom prst="rect">
            <a:avLst/>
          </a:prstGeom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University of Massachusetts logo">
            <a:extLst>
              <a:ext uri="{FF2B5EF4-FFF2-40B4-BE49-F238E27FC236}">
                <a16:creationId xmlns:a16="http://schemas.microsoft.com/office/drawing/2014/main" id="{1025AF6F-ADE1-425B-AE1C-12925E6506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979" y="6307283"/>
            <a:ext cx="4060371" cy="436490"/>
          </a:xfrm>
          <a:prstGeom prst="rect">
            <a:avLst/>
          </a:prstGeom>
        </p:spPr>
      </p:pic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7447" y="6396690"/>
            <a:ext cx="915571" cy="257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chemeClr val="tx2"/>
                </a:solidFill>
                <a:latin typeface="+mn-lt"/>
                <a:ea typeface="Century Gothic" charset="0"/>
                <a:cs typeface="Century Gothic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638980" y="914400"/>
            <a:ext cx="10914038" cy="4971245"/>
          </a:xfrm>
          <a:noFill/>
        </p:spPr>
        <p:txBody>
          <a:bodyPr lIns="182880" rIns="457200" anchor="t"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Tx/>
              <a:buFont typeface="Wingdings" panose="05000000000000000000" pitchFamily="2" charset="2"/>
              <a:buChar char="§"/>
              <a:tabLst/>
              <a:defRPr sz="2000" b="1" baseline="0">
                <a:solidFill>
                  <a:schemeClr val="bg1"/>
                </a:solidFill>
              </a:defRPr>
            </a:lvl1pPr>
            <a:lvl2pPr marL="685800" marR="0" indent="-2286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Tx/>
              <a:buFont typeface="Arial" charset="0"/>
              <a:buChar char="•"/>
              <a:tabLst/>
              <a:defRPr sz="1800" b="1" baseline="0">
                <a:solidFill>
                  <a:schemeClr val="bg1"/>
                </a:solidFill>
              </a:defRPr>
            </a:lvl2pPr>
            <a:lvl3pPr marL="1143000" marR="0" indent="-2286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Tx/>
              <a:buFont typeface=".AppleSystemUIFont" charset="-120"/>
              <a:buChar char="-"/>
              <a:tabLst/>
              <a:defRPr sz="1800" b="1" baseline="0">
                <a:solidFill>
                  <a:schemeClr val="bg1"/>
                </a:solidFill>
              </a:defRPr>
            </a:lvl3pPr>
            <a:lvl4pPr marL="1600200" marR="0" indent="-2286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Tx/>
              <a:buFont typeface="Courier New" charset="0"/>
              <a:buChar char="o"/>
              <a:tabLst/>
              <a:defRPr sz="1600" b="1" baseline="0">
                <a:solidFill>
                  <a:schemeClr val="bg1"/>
                </a:solidFill>
              </a:defRPr>
            </a:lvl4pPr>
            <a:lvl5pPr marL="2057400" marR="0" indent="-22860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bg1"/>
              </a:buClr>
              <a:buSzTx/>
              <a:buFont typeface=".AppleSystemUIFont" charset="-120"/>
              <a:buChar char="-"/>
              <a:tabLst/>
              <a:defRPr sz="16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Primary agenda bullet style</a:t>
            </a:r>
          </a:p>
          <a:p>
            <a:pPr lvl="1"/>
            <a:r>
              <a:rPr lang="en-US" dirty="0"/>
              <a:t>Secondary agenda bullet style</a:t>
            </a:r>
          </a:p>
          <a:p>
            <a:pPr lvl="2"/>
            <a:r>
              <a:rPr lang="en-US" dirty="0"/>
              <a:t>Third bullet style</a:t>
            </a:r>
          </a:p>
          <a:p>
            <a:pPr lvl="3"/>
            <a:r>
              <a:rPr lang="en-US" dirty="0"/>
              <a:t>Fourth bullet style</a:t>
            </a:r>
          </a:p>
          <a:p>
            <a:pPr lvl="4"/>
            <a:r>
              <a:rPr lang="en-US" dirty="0"/>
              <a:t>Fifth bullet style</a:t>
            </a:r>
          </a:p>
          <a:p>
            <a:pPr lvl="0"/>
            <a:r>
              <a:rPr lang="en-US" dirty="0"/>
              <a:t>Primary agenda bullet style</a:t>
            </a:r>
          </a:p>
          <a:p>
            <a:pPr lvl="1"/>
            <a:r>
              <a:rPr lang="en-US" dirty="0"/>
              <a:t>Secondary agenda bullet style</a:t>
            </a:r>
          </a:p>
          <a:p>
            <a:pPr lvl="2"/>
            <a:r>
              <a:rPr lang="en-US" dirty="0"/>
              <a:t>Third bullet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5760476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1D8A06B-AB5B-43B1-BF30-6B6EA6F7E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979" y="860963"/>
            <a:ext cx="10914039" cy="51806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 b="1">
                <a:latin typeface="Montserrat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451075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E806CC2-1CE0-4268-821E-A9EA31404344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84897" y="860964"/>
            <a:ext cx="5368121" cy="5180606"/>
          </a:xfrm>
        </p:spPr>
        <p:txBody>
          <a:bodyPr/>
          <a:lstStyle>
            <a:lvl1pPr marL="228600" indent="-228600">
              <a:buClr>
                <a:schemeClr val="accent1"/>
              </a:buClr>
              <a:buFont typeface="Wingdings" charset="2"/>
              <a:buChar char="§"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685800" indent="-228600">
              <a:buClr>
                <a:schemeClr val="accent1"/>
              </a:buClr>
              <a:buFont typeface="Arial" charset="0"/>
              <a:buChar char="•"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228600">
              <a:buClr>
                <a:schemeClr val="accent1"/>
              </a:buClr>
              <a:buFont typeface=".AppleSystemUIFont" charset="-120"/>
              <a:buChar char="-"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228600">
              <a:buClr>
                <a:schemeClr val="accent1"/>
              </a:buClr>
              <a:buFont typeface="Courier New" charset="0"/>
              <a:buChar char="o"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228600">
              <a:buClr>
                <a:schemeClr val="accent1"/>
              </a:buClr>
              <a:buFont typeface=".AppleSystemUIFont" charset="-120"/>
              <a:buChar char="-"/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27423698-104E-45F5-84FF-4D4C1A23C98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38979" y="860963"/>
            <a:ext cx="5368121" cy="51806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 b="1">
                <a:latin typeface="Montserrat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7430916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econd 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980" y="1356791"/>
            <a:ext cx="10914038" cy="4695666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38979" y="860963"/>
            <a:ext cx="10914039" cy="451295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 b="1">
                <a:latin typeface="Montserrat" panose="00000500000000000000" pitchFamily="2" charset="0"/>
              </a:defRPr>
            </a:lvl1pPr>
          </a:lstStyle>
          <a:p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28291764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wo Secondary Title,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2F5413BC-054D-45D0-8352-6EA6A75EE805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6204859" y="1356791"/>
            <a:ext cx="5348163" cy="4695666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81040B0D-6703-484F-97E7-6EAD3D03B9E3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204855" y="860963"/>
            <a:ext cx="5348163" cy="451295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90504683-19D3-4042-9A55-CE8B5063FE92}"/>
              </a:ext>
            </a:extLst>
          </p:cNvPr>
          <p:cNvSpPr>
            <a:spLocks noGrp="1"/>
          </p:cNvSpPr>
          <p:nvPr>
            <p:ph sz="half" idx="16"/>
          </p:nvPr>
        </p:nvSpPr>
        <p:spPr>
          <a:xfrm>
            <a:off x="638980" y="1356791"/>
            <a:ext cx="5457020" cy="4695666"/>
          </a:xfrm>
        </p:spPr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C458986C-F212-460B-A41B-CB9601626A0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38979" y="860963"/>
            <a:ext cx="5457021" cy="451295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 b="1">
                <a:latin typeface="Montserrat" panose="00000500000000000000" pitchFamily="2" charset="0"/>
              </a:defRPr>
            </a:lvl1pPr>
          </a:lstStyle>
          <a:p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191406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3FB89-3C16-B303-D35E-EDC68F349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112AFB-DF0E-28DD-32FB-95832F8FB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642145-A267-C409-24A6-5E46036D0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297D-998C-4E64-A2F1-FF3984BAB4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BB812-CC7C-F0F9-B355-46D8DC122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9BCC9C-E7FF-3664-2BF8-3B73AA23F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ACC5-1EAA-4AD9-BCD6-3C6374A1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9422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800" b="1">
                <a:latin typeface="Montserrat" panose="00000500000000000000" pitchFamily="2" charset="0"/>
              </a:defRPr>
            </a:lvl1pPr>
          </a:lstStyle>
          <a:p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3168668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37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4177B-0C5C-51C6-DA62-AF3688E4C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8EAAAF-1836-614D-7C88-65398360C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EF082-1E67-1170-BFC7-ED3D40E4B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297D-998C-4E64-A2F1-FF3984BAB4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86689-78DE-02D6-3E4E-D07761D16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D195A-22B4-9324-78AA-27FD5003C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ACC5-1EAA-4AD9-BCD6-3C6374A1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4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C56E24-13D8-1F11-2603-0A7143A62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F284B-C101-DF80-E6B3-138ADAE60B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D12469-FEF6-C34D-C2E2-6F3E61303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978E0C-8D29-BBDB-E6BF-1EB6B8397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297D-998C-4E64-A2F1-FF3984BAB4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C7518-D745-2CE9-28FA-FE0A6944B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394A6-92C5-B505-4B7A-BE1E30519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ACC5-1EAA-4AD9-BCD6-3C6374A1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591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805E6-79E3-40BA-5A0E-6D224EF78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703DB-DEE9-5B23-81A1-B0F8AB4BD8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4A88B4-23CA-4F4E-8CC8-EB8809B4B7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0071FF-892C-A7DD-7C5E-A5F630189C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566838-69DB-8ADA-097B-69CC6429A4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352B53-B294-A529-BBCE-0A5FB5101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297D-998C-4E64-A2F1-FF3984BAB4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D2B45E-A2DA-9D17-4645-A4D780C8C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06F26A-C503-5FBA-3938-F4BC638AE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ACC5-1EAA-4AD9-BCD6-3C6374A1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8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7914B-3881-EF27-8D83-0738AA84D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776779-CE55-2951-D40E-D66A6FFE2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297D-998C-4E64-A2F1-FF3984BAB4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2E8525-3E6E-165C-BD8F-0B2C1D865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B9CBE-A6B0-B45D-F44C-D85753A2B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ACC5-1EAA-4AD9-BCD6-3C6374A1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1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E37C45-8388-CB23-C3EB-A0EEA0E9A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297D-998C-4E64-A2F1-FF3984BAB4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4B507F-D4FE-3FF9-BCEE-A0134D7E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C01483-DF2B-D3E5-8697-A2B029A06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ACC5-1EAA-4AD9-BCD6-3C6374A1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9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D9EB8-ADA3-D746-DB01-B2EA9056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8518E6-97A1-7F1D-A2C6-F5B16192B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076F80-66D0-ED0A-79DD-6EDCD42EB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44C81A-4F15-C6F8-D1BE-9373DE3AF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297D-998C-4E64-A2F1-FF3984BAB4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4B5392-EF5B-9D78-7A12-96C0A3A4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A8AA4-83B0-0972-50C8-DBCFBB04E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ACC5-1EAA-4AD9-BCD6-3C6374A1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14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8DACA-AD48-5958-082C-F828E8996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28B0BE-2848-8639-446A-320E468F9F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CB8597-6DEE-92F6-DFDF-DD7C2109F0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68876-595D-37B0-FE3A-3264FFE53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A297D-998C-4E64-A2F1-FF3984BAB4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8A84D9-FA6A-9A6A-CFCC-507A97BD7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E9472C-F450-B936-D5D0-230E51F6C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30ACC5-1EAA-4AD9-BCD6-3C6374A1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36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5039EC-04A2-D318-2380-00C7BF05C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314F79-83F6-9247-D4CD-31F028366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57294-E65B-5D16-FA49-E0659A5840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A297D-998C-4E64-A2F1-FF3984BAB4EF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A315B9-2078-3D7C-20B1-E999F684BA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DEA840-F9A0-CEC7-DC2D-F203C44AF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0ACC5-1EAA-4AD9-BCD6-3C6374A15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47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7447" y="6396690"/>
            <a:ext cx="915571" cy="2576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0">
                <a:solidFill>
                  <a:schemeClr val="tx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65625F11-EADC-2944-8437-490DA1E2084F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38979" y="6119352"/>
            <a:ext cx="10917715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University of Massachusetts logo">
            <a:extLst>
              <a:ext uri="{FF2B5EF4-FFF2-40B4-BE49-F238E27FC236}">
                <a16:creationId xmlns:a16="http://schemas.microsoft.com/office/drawing/2014/main" id="{48B737E3-50D4-4977-A86B-47E3ACB92632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638979" y="6307283"/>
            <a:ext cx="4060371" cy="43649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8979" y="860963"/>
            <a:ext cx="10914039" cy="51806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656" y="58712"/>
            <a:ext cx="10914038" cy="7577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Headline</a:t>
            </a:r>
          </a:p>
        </p:txBody>
      </p:sp>
    </p:spTree>
    <p:extLst>
      <p:ext uri="{BB962C8B-B14F-4D97-AF65-F5344CB8AC3E}">
        <p14:creationId xmlns:p14="http://schemas.microsoft.com/office/powerpoint/2010/main" val="97663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7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>
          <a:solidFill>
            <a:schemeClr val="accent1"/>
          </a:solidFill>
          <a:latin typeface="Montserrat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1"/>
        </a:buClr>
        <a:buFont typeface="Wingdings" charset="2"/>
        <a:buChar char="§"/>
        <a:defRPr sz="20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1"/>
        </a:buClr>
        <a:buFont typeface="Arial" charset="0"/>
        <a:buChar char="•"/>
        <a:defRPr sz="18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1"/>
        </a:buClr>
        <a:buFont typeface=".AppleSystemUIFont" charset="-120"/>
        <a:buChar char="-"/>
        <a:defRPr sz="18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1"/>
        </a:buClr>
        <a:buFont typeface="Courier New" charset="0"/>
        <a:buChar char="o"/>
        <a:defRPr sz="18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Clr>
          <a:schemeClr val="accent1"/>
        </a:buClr>
        <a:buFont typeface=".AppleSystemUIFont" charset="-120"/>
        <a:buChar char="-"/>
        <a:defRPr sz="1800" b="0" i="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0" orient="horz" pos="2160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2" orient="horz" pos="624" userDrawn="1">
          <p15:clr>
            <a:srgbClr val="F26B43"/>
          </p15:clr>
        </p15:guide>
        <p15:guide id="13" orient="horz" pos="792" userDrawn="1">
          <p15:clr>
            <a:srgbClr val="F26B43"/>
          </p15:clr>
        </p15:guide>
        <p15:guide id="14" pos="408" userDrawn="1">
          <p15:clr>
            <a:srgbClr val="F26B43"/>
          </p15:clr>
        </p15:guide>
        <p15:guide id="15" pos="7272" userDrawn="1">
          <p15:clr>
            <a:srgbClr val="F26B43"/>
          </p15:clr>
        </p15:guide>
        <p15:guide id="16" orient="horz" pos="3624" userDrawn="1">
          <p15:clr>
            <a:srgbClr val="F26B43"/>
          </p15:clr>
        </p15:guide>
        <p15:guide id="17" orient="horz" pos="4176" userDrawn="1">
          <p15:clr>
            <a:srgbClr val="F26B43"/>
          </p15:clr>
        </p15:guide>
        <p15:guide id="18" orient="horz" pos="386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5B40470-4D38-4162-B939-1CE3AED5C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6511" y="1897433"/>
            <a:ext cx="10917716" cy="1403461"/>
          </a:xfrm>
        </p:spPr>
        <p:txBody>
          <a:bodyPr/>
          <a:lstStyle/>
          <a:p>
            <a:r>
              <a:rPr lang="en-US" dirty="0">
                <a:latin typeface="Montserrat"/>
              </a:rPr>
              <a:t>Beyond Land Acknowledgements to Relationships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DF486E9-46EA-4BB1-A1A2-D5AF9448BA1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6512" y="3678178"/>
            <a:ext cx="10917716" cy="504818"/>
          </a:xfrm>
        </p:spPr>
        <p:txBody>
          <a:bodyPr/>
          <a:lstStyle/>
          <a:p>
            <a:r>
              <a:rPr lang="en-US" dirty="0">
                <a:latin typeface="Open Sans"/>
                <a:ea typeface="Open Sans"/>
                <a:cs typeface="Open Sans"/>
              </a:rPr>
              <a:t>Perspectives from Native faculty at UMass Amherst and UMass Boston</a:t>
            </a:r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A5BF7802-13C2-05A0-D3D8-50F64668B3D8}"/>
              </a:ext>
            </a:extLst>
          </p:cNvPr>
          <p:cNvSpPr txBox="1">
            <a:spLocks/>
          </p:cNvSpPr>
          <p:nvPr/>
        </p:nvSpPr>
        <p:spPr>
          <a:xfrm>
            <a:off x="609579" y="4814195"/>
            <a:ext cx="10917716" cy="472822"/>
          </a:xfrm>
          <a:prstGeom prst="rect">
            <a:avLst/>
          </a:prstGeom>
          <a:noFill/>
          <a:effectLst/>
        </p:spPr>
        <p:txBody>
          <a:bodyPr vert="horz" wrap="square" lIns="182880" tIns="91440" rIns="457200" bIns="91440" rtlCol="0" anchor="ctr">
            <a:sp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tabLst/>
              <a:defRPr lang="en-US" sz="2000" b="0" i="0" kern="120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1113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charset="0"/>
              <a:buNone/>
              <a:tabLst/>
              <a:defRPr lang="en-US" sz="1600" b="0" i="0" kern="120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113" indent="0" algn="l" defTabSz="914400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charset="0"/>
              <a:buNone/>
              <a:tabLst/>
              <a:defRPr lang="en-US" sz="1400" b="0" i="0" kern="120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1113" indent="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Arial" charset="0"/>
              <a:buNone/>
              <a:tabLst/>
              <a:defRPr lang="en-US" sz="1400" b="0" i="1" kern="120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.AppleSystemUIFont" charset="-120"/>
              <a:buChar char="-"/>
              <a:defRPr lang="en-US" sz="1800" b="0" i="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Open Sans"/>
                <a:ea typeface="Open Sans"/>
                <a:cs typeface="Open Sans"/>
              </a:rPr>
              <a:t>In collaboration with Office of the President DEIA Committee</a:t>
            </a:r>
          </a:p>
        </p:txBody>
      </p:sp>
    </p:spTree>
    <p:extLst>
      <p:ext uri="{BB962C8B-B14F-4D97-AF65-F5344CB8AC3E}">
        <p14:creationId xmlns:p14="http://schemas.microsoft.com/office/powerpoint/2010/main" val="9321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7DDB3-E7C9-45F3-877B-A68E311DF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ontserrat"/>
              </a:rPr>
              <a:t>Why are US academic and other institutions developing land acknowledgements? 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8FE9-A0AD-4AC1-BC13-71A0C420BD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Open Sans"/>
                <a:ea typeface="Open Sans"/>
                <a:cs typeface="Open Sans"/>
              </a:rPr>
              <a:t>Beginning of an attempt for internal conversations forced dispossession and/or erasure of Indigenous communities and nations where universities are sited</a:t>
            </a:r>
          </a:p>
          <a:p>
            <a:r>
              <a:rPr lang="en-US" dirty="0">
                <a:latin typeface="Open Sans"/>
                <a:ea typeface="Open Sans"/>
                <a:cs typeface="Open Sans"/>
              </a:rPr>
              <a:t>Response to emulate institutions external to US (Canada, e.g.) who are now doing this as part of response to truth and reconciliation effort</a:t>
            </a:r>
          </a:p>
          <a:p>
            <a:r>
              <a:rPr lang="en-US" dirty="0">
                <a:latin typeface="Open Sans"/>
                <a:ea typeface="Open Sans"/>
                <a:cs typeface="Open Sans"/>
              </a:rPr>
              <a:t>Part of broader efforts to tell more accurate stories of histories of specific institutions role/engagement with Native communities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953E3-A339-473E-A369-623CF2BC1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629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7DDB3-E7C9-45F3-877B-A68E311DF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ontserrat"/>
              </a:rPr>
              <a:t>Does it make a difference?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8FE9-A0AD-4AC1-BC13-71A0C420BD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Open Sans"/>
                <a:ea typeface="Open Sans"/>
                <a:cs typeface="Open Sans"/>
              </a:rPr>
              <a:t>Land acknowledgements are necessary, but not sufficient</a:t>
            </a:r>
          </a:p>
          <a:p>
            <a:r>
              <a:rPr lang="en-US" dirty="0"/>
              <a:t>To be meaningful, they must involve reciprocal relationships with Indigenous communities (where the university is sited and those potentially directly harmed by or whose harm benefitted the institution)</a:t>
            </a:r>
          </a:p>
          <a:p>
            <a:r>
              <a:rPr lang="en-US" dirty="0"/>
              <a:t>Land acknowledgements minus Indigenous engagement is performative at best, harmful at worst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953E3-A339-473E-A369-623CF2BC1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016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7DDB3-E7C9-45F3-877B-A68E311DF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ontserrat"/>
              </a:rPr>
              <a:t>UMass Boston and its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8FE9-A0AD-4AC1-BC13-71A0C420BD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Open Sans"/>
                <a:ea typeface="Open Sans"/>
                <a:cs typeface="Open Sans"/>
              </a:rPr>
              <a:t>Writing a statement/acknowledgement is part of a process of relationship</a:t>
            </a:r>
          </a:p>
          <a:p>
            <a:r>
              <a:rPr lang="en-US" dirty="0"/>
              <a:t>My university is in the process of respectful dialogue with Indigenous communities </a:t>
            </a:r>
          </a:p>
          <a:p>
            <a:r>
              <a:rPr lang="en-US" dirty="0"/>
              <a:t>This process involves internal stakeholders (Native faculty, staff, students, allies working in Native studies, administrators) responding to, discussing initiatives, with Indigenous communities</a:t>
            </a:r>
          </a:p>
          <a:p>
            <a:r>
              <a:rPr lang="en-US" dirty="0"/>
              <a:t>When the time is right, we will have an appropriate acknowledgement that recognizes the original peoples who are stewards of our site and our responsibility and relationship to them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953E3-A339-473E-A369-623CF2BC1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067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7DDB3-E7C9-45F3-877B-A68E311DF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ontserrat"/>
              </a:rPr>
              <a:t>UMass Boston and Steps Thus Far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8FE9-A0AD-4AC1-BC13-71A0C420BD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>
              <a:latin typeface="Open Sans"/>
              <a:ea typeface="Open Sans"/>
              <a:cs typeface="Open Sans"/>
            </a:endParaRPr>
          </a:p>
          <a:p>
            <a:r>
              <a:rPr lang="en-US" dirty="0">
                <a:latin typeface="Open Sans"/>
                <a:ea typeface="Open Sans"/>
                <a:cs typeface="Open Sans"/>
              </a:rPr>
              <a:t>Meeting with </a:t>
            </a:r>
            <a:r>
              <a:rPr lang="en-US" dirty="0" err="1">
                <a:latin typeface="Open Sans"/>
                <a:ea typeface="Open Sans"/>
                <a:cs typeface="Open Sans"/>
              </a:rPr>
              <a:t>Massachusett</a:t>
            </a:r>
            <a:r>
              <a:rPr lang="en-US" dirty="0">
                <a:latin typeface="Open Sans"/>
                <a:ea typeface="Open Sans"/>
                <a:cs typeface="Open Sans"/>
              </a:rPr>
              <a:t> at Ponkapoag leaders</a:t>
            </a:r>
            <a:endParaRPr lang="en-US" dirty="0"/>
          </a:p>
          <a:p>
            <a:pPr lvl="1">
              <a:buFont typeface="Courier New" panose="05000000000000000000" pitchFamily="2" charset="2"/>
              <a:buChar char="o"/>
            </a:pPr>
            <a:r>
              <a:rPr lang="en-US" dirty="0">
                <a:latin typeface="Open Sans"/>
                <a:ea typeface="Open Sans"/>
                <a:cs typeface="Open Sans"/>
              </a:rPr>
              <a:t>https://</a:t>
            </a:r>
            <a:r>
              <a:rPr lang="en-US" dirty="0" err="1">
                <a:latin typeface="Open Sans"/>
                <a:ea typeface="Open Sans"/>
                <a:cs typeface="Open Sans"/>
              </a:rPr>
              <a:t>www.umb.edu</a:t>
            </a:r>
            <a:r>
              <a:rPr lang="en-US" dirty="0">
                <a:latin typeface="Open Sans"/>
                <a:ea typeface="Open Sans"/>
                <a:cs typeface="Open Sans"/>
              </a:rPr>
              <a:t>/news/recent-news/</a:t>
            </a:r>
            <a:r>
              <a:rPr lang="en-US" dirty="0" err="1">
                <a:latin typeface="Open Sans"/>
                <a:ea typeface="Open Sans"/>
                <a:cs typeface="Open Sans"/>
              </a:rPr>
              <a:t>umass</a:t>
            </a:r>
            <a:r>
              <a:rPr lang="en-US" dirty="0">
                <a:latin typeface="Open Sans"/>
                <a:ea typeface="Open Sans"/>
                <a:cs typeface="Open Sans"/>
              </a:rPr>
              <a:t>-</a:t>
            </a:r>
            <a:r>
              <a:rPr lang="en-US" dirty="0" err="1">
                <a:latin typeface="Open Sans"/>
                <a:ea typeface="Open Sans"/>
                <a:cs typeface="Open Sans"/>
              </a:rPr>
              <a:t>boston</a:t>
            </a:r>
            <a:r>
              <a:rPr lang="en-US" dirty="0">
                <a:latin typeface="Open Sans"/>
                <a:ea typeface="Open Sans"/>
                <a:cs typeface="Open Sans"/>
              </a:rPr>
              <a:t>-tribal-leaders-meet-to-explore-partn/ </a:t>
            </a:r>
          </a:p>
          <a:p>
            <a:r>
              <a:rPr lang="en-US" dirty="0"/>
              <a:t>Ecologies of Acknowledgement Exhibit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en-US" dirty="0">
                <a:latin typeface="Open Sans"/>
                <a:ea typeface="Open Sans"/>
                <a:cs typeface="Open Sans"/>
              </a:rPr>
              <a:t>https://vimeo.com/354699007</a:t>
            </a:r>
          </a:p>
          <a:p>
            <a:r>
              <a:rPr lang="en-US" dirty="0">
                <a:latin typeface="Open Sans"/>
                <a:ea typeface="Open Sans"/>
                <a:cs typeface="Open Sans"/>
              </a:rPr>
              <a:t>Indigenous Boston Harbor Islands Tour with </a:t>
            </a:r>
            <a:r>
              <a:rPr lang="en-US" dirty="0" err="1">
                <a:latin typeface="Open Sans"/>
                <a:ea typeface="Open Sans"/>
                <a:cs typeface="Open Sans"/>
              </a:rPr>
              <a:t>Massachusett</a:t>
            </a:r>
            <a:r>
              <a:rPr lang="en-US" dirty="0">
                <a:latin typeface="Open Sans"/>
                <a:ea typeface="Open Sans"/>
                <a:cs typeface="Open Sans"/>
              </a:rPr>
              <a:t> at Ponkapoag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en-US" dirty="0">
                <a:latin typeface="Open Sans"/>
                <a:ea typeface="Open Sans"/>
                <a:cs typeface="Open Sans"/>
              </a:rPr>
              <a:t>https://www.umb.edu/liberal-arts/the-arts-at-umass-boston/university-gallery/upcoming-exhibitions/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953E3-A339-473E-A369-623CF2BC1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283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7DDB3-E7C9-45F3-877B-A68E311DF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ontserrat"/>
              </a:rPr>
              <a:t>UMass Amherst and its process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8FE9-A0AD-4AC1-BC13-71A0C420BDD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38980" y="914400"/>
            <a:ext cx="10914038" cy="5188959"/>
          </a:xfrm>
        </p:spPr>
        <p:txBody>
          <a:bodyPr/>
          <a:lstStyle/>
          <a:p>
            <a:r>
              <a:rPr lang="en-US" dirty="0">
                <a:latin typeface="Open Sans"/>
                <a:ea typeface="Open Sans"/>
                <a:cs typeface="Open Sans"/>
              </a:rPr>
              <a:t>Land Acknowledgement developed in partnership with Native nations in the region</a:t>
            </a:r>
          </a:p>
          <a:p>
            <a:r>
              <a:rPr lang="en-US" dirty="0">
                <a:latin typeface="Open Sans"/>
                <a:ea typeface="Open Sans"/>
                <a:cs typeface="Open Sans"/>
              </a:rPr>
              <a:t>Native Advisory Council includes members of those same Native nations</a:t>
            </a:r>
          </a:p>
          <a:p>
            <a:r>
              <a:rPr lang="en-US" dirty="0">
                <a:latin typeface="Open Sans"/>
                <a:ea typeface="Open Sans"/>
                <a:cs typeface="Open Sans"/>
              </a:rPr>
              <a:t>Key concerns arose during the process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en-US" dirty="0">
                <a:latin typeface="Open Sans"/>
                <a:ea typeface="Open Sans"/>
                <a:cs typeface="Open Sans"/>
              </a:rPr>
              <a:t>Native student recruitment, support, retention</a:t>
            </a:r>
          </a:p>
          <a:p>
            <a:pPr lvl="2">
              <a:buFont typeface="Courier New" panose="05000000000000000000" pitchFamily="2" charset="2"/>
              <a:buChar char="o"/>
            </a:pPr>
            <a:r>
              <a:rPr lang="en-US" dirty="0">
                <a:latin typeface="Open Sans"/>
                <a:ea typeface="Open Sans"/>
                <a:cs typeface="Open Sans"/>
              </a:rPr>
              <a:t>Tuition waivers for Native students (model of U of Michigan, U of Maine, U of California system)</a:t>
            </a:r>
          </a:p>
          <a:p>
            <a:r>
              <a:rPr lang="en-US" dirty="0">
                <a:latin typeface="Open Sans"/>
                <a:ea typeface="Open Sans"/>
                <a:cs typeface="Open Sans"/>
              </a:rPr>
              <a:t>Research partnerships – Center for Braiding Indigenous Knowledges and Science (CBIKS, $30 million/5 years, renewable)</a:t>
            </a:r>
          </a:p>
          <a:p>
            <a:r>
              <a:rPr lang="en-US" dirty="0">
                <a:latin typeface="Open Sans"/>
                <a:ea typeface="Open Sans"/>
                <a:cs typeface="Open Sans"/>
              </a:rPr>
              <a:t>Indigenous pedagogy</a:t>
            </a:r>
          </a:p>
          <a:p>
            <a:r>
              <a:rPr lang="en-US" dirty="0">
                <a:latin typeface="Open Sans"/>
                <a:ea typeface="Open Sans"/>
                <a:cs typeface="Open Sans"/>
              </a:rPr>
              <a:t>Traditional Teaching Lodge on campus</a:t>
            </a:r>
          </a:p>
          <a:p>
            <a:r>
              <a:rPr lang="en-US" dirty="0">
                <a:latin typeface="Open Sans"/>
                <a:ea typeface="Open Sans"/>
                <a:cs typeface="Open Sans"/>
              </a:rPr>
              <a:t>Native American Tribal Liaison*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953E3-A339-473E-A369-623CF2BC1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172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7DDB3-E7C9-45F3-877B-A68E311DF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ontserrat"/>
              </a:rPr>
              <a:t>UMass Amherst Policies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8FE9-A0AD-4AC1-BC13-71A0C420BD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Open Sans"/>
                <a:ea typeface="Open Sans"/>
                <a:cs typeface="Open Sans"/>
              </a:rPr>
              <a:t>Native Advisory Council</a:t>
            </a:r>
          </a:p>
          <a:p>
            <a:r>
              <a:rPr lang="en-US" dirty="0"/>
              <a:t>Native American Graves Protection and Repatriation policy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en-US" dirty="0">
                <a:latin typeface="Open Sans"/>
                <a:ea typeface="Open Sans"/>
                <a:cs typeface="Open Sans"/>
              </a:rPr>
              <a:t>Commitment to remove all ancestors from teaching &amp; research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en-US" dirty="0">
                <a:latin typeface="Open Sans"/>
                <a:ea typeface="Open Sans"/>
                <a:cs typeface="Open Sans"/>
              </a:rPr>
              <a:t>Policy for bringing any new ancestral remains to campus</a:t>
            </a:r>
          </a:p>
          <a:p>
            <a:pPr lvl="1">
              <a:buFont typeface="Courier New" panose="05000000000000000000" pitchFamily="2" charset="2"/>
              <a:buChar char="o"/>
            </a:pPr>
            <a:r>
              <a:rPr lang="en-US" dirty="0">
                <a:latin typeface="Open Sans"/>
                <a:ea typeface="Open Sans"/>
                <a:cs typeface="Open Sans"/>
              </a:rPr>
              <a:t>Active return of all ancestral remains, ongoing identification of remains in unexpected places</a:t>
            </a:r>
          </a:p>
          <a:p>
            <a:r>
              <a:rPr lang="en-US" dirty="0"/>
              <a:t>Smudging Policy</a:t>
            </a:r>
          </a:p>
          <a:p>
            <a:r>
              <a:rPr lang="en-US" dirty="0"/>
              <a:t>Cultural Tobacco Use Policy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953E3-A339-473E-A369-623CF2BC1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405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7DDB3-E7C9-45F3-877B-A68E311DF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ontserrat"/>
              </a:rPr>
              <a:t>What does this mean for UMass System?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8FE9-A0AD-4AC1-BC13-71A0C420BD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Open Sans"/>
                <a:ea typeface="Open Sans"/>
                <a:cs typeface="Open Sans"/>
              </a:rPr>
              <a:t>Each university has its own history in terms of formation and therefore positionality with Indigenous communities</a:t>
            </a:r>
          </a:p>
          <a:p>
            <a:endParaRPr lang="en-US" dirty="0"/>
          </a:p>
          <a:p>
            <a:r>
              <a:rPr lang="en-US" dirty="0"/>
              <a:t>Each university has an individual responsibility to do this; one size does not fit all</a:t>
            </a:r>
          </a:p>
          <a:p>
            <a:endParaRPr lang="en-US" dirty="0"/>
          </a:p>
          <a:p>
            <a:r>
              <a:rPr lang="en-US" dirty="0"/>
              <a:t>We should share information on this process</a:t>
            </a:r>
          </a:p>
          <a:p>
            <a:endParaRPr lang="en-US" dirty="0"/>
          </a:p>
          <a:p>
            <a:r>
              <a:rPr lang="en-US" dirty="0">
                <a:latin typeface="Open Sans"/>
                <a:ea typeface="Open Sans"/>
                <a:cs typeface="Open Sans"/>
              </a:rPr>
              <a:t>As state institutions, we have a moral mandate to engage in this work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953E3-A339-473E-A369-623CF2BC1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474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7DDB3-E7C9-45F3-877B-A68E311DF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Montserrat"/>
              </a:rPr>
              <a:t>Questions?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8FE9-A0AD-4AC1-BC13-71A0C420BDD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  <a:p>
            <a:pPr marL="0" indent="0" algn="ctr">
              <a:buNone/>
            </a:pPr>
            <a:r>
              <a:rPr lang="en-US" sz="2400" dirty="0">
                <a:latin typeface="Open Sans"/>
                <a:ea typeface="Open Sans"/>
                <a:cs typeface="Open Sans"/>
              </a:rPr>
              <a:t>Thank you for joining us. </a:t>
            </a:r>
          </a:p>
          <a:p>
            <a:pPr marL="0" indent="0" algn="ctr">
              <a:buNone/>
            </a:pPr>
            <a:endParaRPr lang="en-US" sz="2400" dirty="0">
              <a:latin typeface="Open Sans"/>
              <a:ea typeface="Open Sans"/>
              <a:cs typeface="Open Sans"/>
            </a:endParaRPr>
          </a:p>
          <a:p>
            <a:pPr marL="0" indent="0" algn="ctr">
              <a:buNone/>
            </a:pPr>
            <a:r>
              <a:rPr lang="en-US" sz="2200" dirty="0">
                <a:latin typeface="Open Sans"/>
                <a:ea typeface="Open Sans"/>
                <a:cs typeface="Open Sans"/>
              </a:rPr>
              <a:t>For more information on UMass President's Office DEIA Committee: </a:t>
            </a:r>
          </a:p>
          <a:p>
            <a:pPr marL="0" indent="0" algn="ctr">
              <a:buNone/>
            </a:pPr>
            <a:r>
              <a:rPr lang="en-US" b="0" dirty="0">
                <a:latin typeface="Open Sans"/>
                <a:ea typeface="Open Sans"/>
                <a:cs typeface="Open Sans"/>
              </a:rPr>
              <a:t>https://www.umassp.edu/deia</a:t>
            </a:r>
            <a:endParaRPr lang="en-US"/>
          </a:p>
          <a:p>
            <a:pPr marL="0" indent="0" algn="ctr">
              <a:buNone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D953E3-A339-473E-A369-623CF2BC1B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5625F11-EADC-2944-8437-490DA1E2084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1829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UMass Brand">
  <a:themeElements>
    <a:clrScheme name="Custom 3">
      <a:dk1>
        <a:srgbClr val="000000"/>
      </a:dk1>
      <a:lt1>
        <a:srgbClr val="FFFFFF"/>
      </a:lt1>
      <a:dk2>
        <a:srgbClr val="666666"/>
      </a:dk2>
      <a:lt2>
        <a:srgbClr val="EEF4F8"/>
      </a:lt2>
      <a:accent1>
        <a:srgbClr val="005EB8"/>
      </a:accent1>
      <a:accent2>
        <a:srgbClr val="9D2235"/>
      </a:accent2>
      <a:accent3>
        <a:srgbClr val="148071"/>
      </a:accent3>
      <a:accent4>
        <a:srgbClr val="DF2049"/>
      </a:accent4>
      <a:accent5>
        <a:srgbClr val="3AB3FF"/>
      </a:accent5>
      <a:accent6>
        <a:srgbClr val="666666"/>
      </a:accent6>
      <a:hlink>
        <a:srgbClr val="005C9B"/>
      </a:hlink>
      <a:folHlink>
        <a:srgbClr val="A61E36"/>
      </a:folHlink>
    </a:clrScheme>
    <a:fontScheme name="UMass Brand">
      <a:majorFont>
        <a:latin typeface="Montserrat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28575"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defRPr sz="1400" dirty="0" smtClean="0">
            <a:solidFill>
              <a:schemeClr val="accent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5FF2CEBD-9224-4431-89E6-8DAB30D2BC2C}" vid="{AD065818-6DC1-4303-A64A-A0927B91C3A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37E61C980C2341A2ABAC4AA5308C00" ma:contentTypeVersion="15" ma:contentTypeDescription="Create a new document." ma:contentTypeScope="" ma:versionID="619c51e65727d3db0e0aeb519312f201">
  <xsd:schema xmlns:xsd="http://www.w3.org/2001/XMLSchema" xmlns:xs="http://www.w3.org/2001/XMLSchema" xmlns:p="http://schemas.microsoft.com/office/2006/metadata/properties" xmlns:ns3="a72aad2e-126a-4d36-97c4-262816579862" xmlns:ns4="51be0908-9518-4ce0-b575-cf2621ae3bb3" targetNamespace="http://schemas.microsoft.com/office/2006/metadata/properties" ma:root="true" ma:fieldsID="4f9110dc718f79803a3e289bf9974eb4" ns3:_="" ns4:_="">
    <xsd:import namespace="a72aad2e-126a-4d36-97c4-262816579862"/>
    <xsd:import namespace="51be0908-9518-4ce0-b575-cf2621ae3bb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_activity" minOccurs="0"/>
                <xsd:element ref="ns3:MediaLengthInSecond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2aad2e-126a-4d36-97c4-26281657986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be0908-9518-4ce0-b575-cf2621ae3bb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a72aad2e-126a-4d36-97c4-26281657986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D6492C-4FFE-49AA-8061-C1C1FE41D4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2aad2e-126a-4d36-97c4-262816579862"/>
    <ds:schemaRef ds:uri="51be0908-9518-4ce0-b575-cf2621ae3bb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CAF23D6-81D5-4D48-8105-6839CA472706}">
  <ds:schemaRefs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51be0908-9518-4ce0-b575-cf2621ae3bb3"/>
    <ds:schemaRef ds:uri="a72aad2e-126a-4d36-97c4-262816579862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8563FBD-2ACD-43F1-8D30-805CB5CC99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554</Words>
  <Application>Microsoft Office PowerPoint</Application>
  <PresentationFormat>Widescreen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UMass Brand</vt:lpstr>
      <vt:lpstr>Beyond Land Acknowledgements to Relationships</vt:lpstr>
      <vt:lpstr>Why are US academic and other institutions developing land acknowledgements? </vt:lpstr>
      <vt:lpstr>Does it make a difference?</vt:lpstr>
      <vt:lpstr>UMass Boston and its process</vt:lpstr>
      <vt:lpstr>UMass Boston and Steps Thus Far</vt:lpstr>
      <vt:lpstr>UMass Amherst and its process</vt:lpstr>
      <vt:lpstr>UMass Amherst Policies</vt:lpstr>
      <vt:lpstr>What does this mean for UMass System?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Land Acknowledgements to Relationships</dc:title>
  <dc:creator>Cedric Woods</dc:creator>
  <cp:lastModifiedBy>England, Kristina</cp:lastModifiedBy>
  <cp:revision>105</cp:revision>
  <dcterms:created xsi:type="dcterms:W3CDTF">2023-09-20T15:20:11Z</dcterms:created>
  <dcterms:modified xsi:type="dcterms:W3CDTF">2023-10-05T15:09:42Z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0x0101002437E61C980C2341A2ABAC4AA5308C00</vt:lpwstr>
  </property>
</Properties>
</file>