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17" r:id="rId5"/>
  </p:sldMasterIdLst>
  <p:sldIdLst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09BCA-2F69-4507-B9CC-8A179812A51A}" v="47" dt="2023-09-28T13:52:12.265"/>
    <p1510:client id="{CC2CD603-489F-4790-873A-35543A1D045F}" v="208" dt="2023-09-28T13:27:34.231"/>
    <p1510:client id="{D5EF8CBB-CB94-435B-95AD-384F3AA19AC3}" v="10" dt="2023-10-05T15:09:38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2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9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yce Carragher" clId="Web-{CC2CD603-489F-4790-873A-35543A1D045F}"/>
    <pc:docChg chg="addSld delSld modSld sldOrd addMainMaster">
      <pc:chgData name="Candyce Carragher" userId="" providerId="" clId="Web-{CC2CD603-489F-4790-873A-35543A1D045F}" dt="2023-09-28T13:27:32.669" v="150" actId="20577"/>
      <pc:docMkLst>
        <pc:docMk/>
      </pc:docMkLst>
      <pc:sldChg chg="del">
        <pc:chgData name="Candyce Carragher" userId="" providerId="" clId="Web-{CC2CD603-489F-4790-873A-35543A1D045F}" dt="2023-09-28T12:53:12.835" v="17"/>
        <pc:sldMkLst>
          <pc:docMk/>
          <pc:sldMk cId="844365843" sldId="256"/>
        </pc:sldMkLst>
      </pc:sldChg>
      <pc:sldChg chg="del">
        <pc:chgData name="Candyce Carragher" userId="" providerId="" clId="Web-{CC2CD603-489F-4790-873A-35543A1D045F}" dt="2023-09-28T12:55:32.511" v="34"/>
        <pc:sldMkLst>
          <pc:docMk/>
          <pc:sldMk cId="834039252" sldId="257"/>
        </pc:sldMkLst>
      </pc:sldChg>
      <pc:sldChg chg="del">
        <pc:chgData name="Candyce Carragher" userId="" providerId="" clId="Web-{CC2CD603-489F-4790-873A-35543A1D045F}" dt="2023-09-28T12:58:45.705" v="48"/>
        <pc:sldMkLst>
          <pc:docMk/>
          <pc:sldMk cId="3031081890" sldId="258"/>
        </pc:sldMkLst>
      </pc:sldChg>
      <pc:sldChg chg="del">
        <pc:chgData name="Candyce Carragher" userId="" providerId="" clId="Web-{CC2CD603-489F-4790-873A-35543A1D045F}" dt="2023-09-28T13:17:59.322" v="94"/>
        <pc:sldMkLst>
          <pc:docMk/>
          <pc:sldMk cId="810067020" sldId="259"/>
        </pc:sldMkLst>
      </pc:sldChg>
      <pc:sldChg chg="del">
        <pc:chgData name="Candyce Carragher" userId="" providerId="" clId="Web-{CC2CD603-489F-4790-873A-35543A1D045F}" dt="2023-09-28T12:59:21.097" v="54"/>
        <pc:sldMkLst>
          <pc:docMk/>
          <pc:sldMk cId="382072952" sldId="260"/>
        </pc:sldMkLst>
      </pc:sldChg>
      <pc:sldChg chg="del">
        <pc:chgData name="Candyce Carragher" userId="" providerId="" clId="Web-{CC2CD603-489F-4790-873A-35543A1D045F}" dt="2023-09-28T13:16:40.366" v="79"/>
        <pc:sldMkLst>
          <pc:docMk/>
          <pc:sldMk cId="195727191" sldId="261"/>
        </pc:sldMkLst>
      </pc:sldChg>
      <pc:sldChg chg="del">
        <pc:chgData name="Candyce Carragher" userId="" providerId="" clId="Web-{CC2CD603-489F-4790-873A-35543A1D045F}" dt="2023-09-28T13:17:27.883" v="86"/>
        <pc:sldMkLst>
          <pc:docMk/>
          <pc:sldMk cId="3253000512" sldId="262"/>
        </pc:sldMkLst>
      </pc:sldChg>
      <pc:sldChg chg="del">
        <pc:chgData name="Candyce Carragher" userId="" providerId="" clId="Web-{CC2CD603-489F-4790-873A-35543A1D045F}" dt="2023-09-28T13:00:03.879" v="59"/>
        <pc:sldMkLst>
          <pc:docMk/>
          <pc:sldMk cId="2885012546" sldId="263"/>
        </pc:sldMkLst>
      </pc:sldChg>
      <pc:sldChg chg="addSp modSp add">
        <pc:chgData name="Candyce Carragher" userId="" providerId="" clId="Web-{CC2CD603-489F-4790-873A-35543A1D045F}" dt="2023-09-28T13:27:32.669" v="150" actId="20577"/>
        <pc:sldMkLst>
          <pc:docMk/>
          <pc:sldMk cId="93218281" sldId="264"/>
        </pc:sldMkLst>
        <pc:spChg chg="mod">
          <ac:chgData name="Candyce Carragher" userId="" providerId="" clId="Web-{CC2CD603-489F-4790-873A-35543A1D045F}" dt="2023-09-28T12:52:47.521" v="14" actId="20577"/>
          <ac:spMkLst>
            <pc:docMk/>
            <pc:sldMk cId="93218281" sldId="264"/>
            <ac:spMk id="2" creationId="{BDF486E9-46EA-4BB1-A1A2-D5AF9448BA18}"/>
          </ac:spMkLst>
        </pc:spChg>
        <pc:spChg chg="mod">
          <ac:chgData name="Candyce Carragher" userId="" providerId="" clId="Web-{CC2CD603-489F-4790-873A-35543A1D045F}" dt="2023-09-28T12:53:00.803" v="16" actId="20577"/>
          <ac:spMkLst>
            <pc:docMk/>
            <pc:sldMk cId="93218281" sldId="264"/>
            <ac:spMk id="3" creationId="{95B40470-4D38-4162-B939-1CE3AED5C8E8}"/>
          </ac:spMkLst>
        </pc:spChg>
        <pc:spChg chg="add mod">
          <ac:chgData name="Candyce Carragher" userId="" providerId="" clId="Web-{CC2CD603-489F-4790-873A-35543A1D045F}" dt="2023-09-28T13:27:32.669" v="150" actId="20577"/>
          <ac:spMkLst>
            <pc:docMk/>
            <pc:sldMk cId="93218281" sldId="264"/>
            <ac:spMk id="5" creationId="{A5BF7802-13C2-05A0-D3D8-50F64668B3D8}"/>
          </ac:spMkLst>
        </pc:spChg>
      </pc:sldChg>
      <pc:sldChg chg="modSp add">
        <pc:chgData name="Candyce Carragher" userId="" providerId="" clId="Web-{CC2CD603-489F-4790-873A-35543A1D045F}" dt="2023-09-28T12:55:23.089" v="33" actId="20577"/>
        <pc:sldMkLst>
          <pc:docMk/>
          <pc:sldMk cId="911629717" sldId="265"/>
        </pc:sldMkLst>
        <pc:spChg chg="mod">
          <ac:chgData name="Candyce Carragher" userId="" providerId="" clId="Web-{CC2CD603-489F-4790-873A-35543A1D045F}" dt="2023-09-28T12:54:37.947" v="23" actId="20577"/>
          <ac:spMkLst>
            <pc:docMk/>
            <pc:sldMk cId="911629717" sldId="265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2:55:23.089" v="33" actId="20577"/>
          <ac:spMkLst>
            <pc:docMk/>
            <pc:sldMk cId="911629717" sldId="265"/>
            <ac:spMk id="3" creationId="{FC138FE9-A0AD-4AC1-BC13-71A0C420BDD6}"/>
          </ac:spMkLst>
        </pc:spChg>
      </pc:sldChg>
      <pc:sldChg chg="modSp add">
        <pc:chgData name="Candyce Carragher" userId="" providerId="" clId="Web-{CC2CD603-489F-4790-873A-35543A1D045F}" dt="2023-09-28T12:58:41.799" v="47" actId="20577"/>
        <pc:sldMkLst>
          <pc:docMk/>
          <pc:sldMk cId="1017016851" sldId="266"/>
        </pc:sldMkLst>
        <pc:spChg chg="mod">
          <ac:chgData name="Candyce Carragher" userId="" providerId="" clId="Web-{CC2CD603-489F-4790-873A-35543A1D045F}" dt="2023-09-28T12:57:01.155" v="42" actId="20577"/>
          <ac:spMkLst>
            <pc:docMk/>
            <pc:sldMk cId="1017016851" sldId="266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2:58:41.799" v="47" actId="20577"/>
          <ac:spMkLst>
            <pc:docMk/>
            <pc:sldMk cId="1017016851" sldId="266"/>
            <ac:spMk id="3" creationId="{FC138FE9-A0AD-4AC1-BC13-71A0C420BDD6}"/>
          </ac:spMkLst>
        </pc:spChg>
      </pc:sldChg>
      <pc:sldChg chg="modSp add">
        <pc:chgData name="Candyce Carragher" userId="" providerId="" clId="Web-{CC2CD603-489F-4790-873A-35543A1D045F}" dt="2023-09-28T12:59:18.253" v="53" actId="20577"/>
        <pc:sldMkLst>
          <pc:docMk/>
          <pc:sldMk cId="4089067882" sldId="267"/>
        </pc:sldMkLst>
        <pc:spChg chg="mod">
          <ac:chgData name="Candyce Carragher" userId="" providerId="" clId="Web-{CC2CD603-489F-4790-873A-35543A1D045F}" dt="2023-09-28T12:59:00.784" v="50" actId="20577"/>
          <ac:spMkLst>
            <pc:docMk/>
            <pc:sldMk cId="4089067882" sldId="267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2:59:18.253" v="53" actId="20577"/>
          <ac:spMkLst>
            <pc:docMk/>
            <pc:sldMk cId="4089067882" sldId="267"/>
            <ac:spMk id="3" creationId="{FC138FE9-A0AD-4AC1-BC13-71A0C420BDD6}"/>
          </ac:spMkLst>
        </pc:spChg>
      </pc:sldChg>
      <pc:sldChg chg="modSp add del ord">
        <pc:chgData name="Candyce Carragher" userId="" providerId="" clId="Web-{CC2CD603-489F-4790-873A-35543A1D045F}" dt="2023-09-28T13:23:31.708" v="113" actId="20577"/>
        <pc:sldMkLst>
          <pc:docMk/>
          <pc:sldMk cId="1447283726" sldId="268"/>
        </pc:sldMkLst>
        <pc:spChg chg="mod">
          <ac:chgData name="Candyce Carragher" userId="" providerId="" clId="Web-{CC2CD603-489F-4790-873A-35543A1D045F}" dt="2023-09-28T12:59:36.504" v="56" actId="20577"/>
          <ac:spMkLst>
            <pc:docMk/>
            <pc:sldMk cId="1447283726" sldId="268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3:23:31.708" v="113" actId="20577"/>
          <ac:spMkLst>
            <pc:docMk/>
            <pc:sldMk cId="1447283726" sldId="268"/>
            <ac:spMk id="3" creationId="{FC138FE9-A0AD-4AC1-BC13-71A0C420BDD6}"/>
          </ac:spMkLst>
        </pc:spChg>
      </pc:sldChg>
      <pc:sldChg chg="add del">
        <pc:chgData name="Candyce Carragher" userId="" providerId="" clId="Web-{CC2CD603-489F-4790-873A-35543A1D045F}" dt="2023-09-28T13:13:18.140" v="72"/>
        <pc:sldMkLst>
          <pc:docMk/>
          <pc:sldMk cId="3380792543" sldId="269"/>
        </pc:sldMkLst>
      </pc:sldChg>
      <pc:sldChg chg="modSp add ord">
        <pc:chgData name="Candyce Carragher" userId="" providerId="" clId="Web-{CC2CD603-489F-4790-873A-35543A1D045F}" dt="2023-09-28T13:21:23.938" v="106" actId="20577"/>
        <pc:sldMkLst>
          <pc:docMk/>
          <pc:sldMk cId="2911172870" sldId="270"/>
        </pc:sldMkLst>
        <pc:spChg chg="mod">
          <ac:chgData name="Candyce Carragher" userId="" providerId="" clId="Web-{CC2CD603-489F-4790-873A-35543A1D045F}" dt="2023-09-28T13:15:07.769" v="75" actId="20577"/>
          <ac:spMkLst>
            <pc:docMk/>
            <pc:sldMk cId="2911172870" sldId="270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3:21:23.938" v="106" actId="20577"/>
          <ac:spMkLst>
            <pc:docMk/>
            <pc:sldMk cId="2911172870" sldId="270"/>
            <ac:spMk id="3" creationId="{FC138FE9-A0AD-4AC1-BC13-71A0C420BDD6}"/>
          </ac:spMkLst>
        </pc:spChg>
      </pc:sldChg>
      <pc:sldChg chg="modSp add ord">
        <pc:chgData name="Candyce Carragher" userId="" providerId="" clId="Web-{CC2CD603-489F-4790-873A-35543A1D045F}" dt="2023-09-28T13:21:57.580" v="108" actId="20577"/>
        <pc:sldMkLst>
          <pc:docMk/>
          <pc:sldMk cId="2573640547" sldId="271"/>
        </pc:sldMkLst>
        <pc:spChg chg="mod">
          <ac:chgData name="Candyce Carragher" userId="" providerId="" clId="Web-{CC2CD603-489F-4790-873A-35543A1D045F}" dt="2023-09-28T13:17:04.257" v="82" actId="20577"/>
          <ac:spMkLst>
            <pc:docMk/>
            <pc:sldMk cId="2573640547" sldId="271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3:21:57.580" v="108" actId="20577"/>
          <ac:spMkLst>
            <pc:docMk/>
            <pc:sldMk cId="2573640547" sldId="271"/>
            <ac:spMk id="3" creationId="{FC138FE9-A0AD-4AC1-BC13-71A0C420BDD6}"/>
          </ac:spMkLst>
        </pc:spChg>
      </pc:sldChg>
      <pc:sldChg chg="modSp add replId">
        <pc:chgData name="Candyce Carragher" userId="" providerId="" clId="Web-{CC2CD603-489F-4790-873A-35543A1D045F}" dt="2023-09-28T13:17:57.103" v="93" actId="20577"/>
        <pc:sldMkLst>
          <pc:docMk/>
          <pc:sldMk cId="3393474071" sldId="272"/>
        </pc:sldMkLst>
        <pc:spChg chg="mod">
          <ac:chgData name="Candyce Carragher" userId="" providerId="" clId="Web-{CC2CD603-489F-4790-873A-35543A1D045F}" dt="2023-09-28T13:17:41.493" v="88" actId="20577"/>
          <ac:spMkLst>
            <pc:docMk/>
            <pc:sldMk cId="3393474071" sldId="272"/>
            <ac:spMk id="2" creationId="{6AF7DDB3-E7C9-45F3-877B-A68E311DF8C5}"/>
          </ac:spMkLst>
        </pc:spChg>
        <pc:spChg chg="mod">
          <ac:chgData name="Candyce Carragher" userId="" providerId="" clId="Web-{CC2CD603-489F-4790-873A-35543A1D045F}" dt="2023-09-28T13:17:57.103" v="93" actId="20577"/>
          <ac:spMkLst>
            <pc:docMk/>
            <pc:sldMk cId="3393474071" sldId="272"/>
            <ac:spMk id="3" creationId="{FC138FE9-A0AD-4AC1-BC13-71A0C420BDD6}"/>
          </ac:spMkLst>
        </pc:spChg>
      </pc:sldChg>
      <pc:sldMasterChg chg="add addSldLayout">
        <pc:chgData name="Candyce Carragher" userId="" providerId="" clId="Web-{CC2CD603-489F-4790-873A-35543A1D045F}" dt="2023-09-28T12:51:43.113" v="0"/>
        <pc:sldMasterMkLst>
          <pc:docMk/>
          <pc:sldMasterMk cId="976633002" sldId="2147483717"/>
        </pc:sldMasterMkLst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1516302398" sldId="2147483718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3410744230" sldId="2147483719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1871472734" sldId="2147483720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1451075016" sldId="2147483721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1743091632" sldId="2147483722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2829176438" sldId="2147483723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1914063156" sldId="2147483724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3168668785" sldId="2147483725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2150375772" sldId="2147483726"/>
          </pc:sldLayoutMkLst>
        </pc:sldLayoutChg>
        <pc:sldLayoutChg chg="add">
          <pc:chgData name="Candyce Carragher" userId="" providerId="" clId="Web-{CC2CD603-489F-4790-873A-35543A1D045F}" dt="2023-09-28T12:51:43.113" v="0"/>
          <pc:sldLayoutMkLst>
            <pc:docMk/>
            <pc:sldMasterMk cId="976633002" sldId="2147483717"/>
            <pc:sldLayoutMk cId="576047679" sldId="2147483727"/>
          </pc:sldLayoutMkLst>
        </pc:sldLayoutChg>
      </pc:sldMasterChg>
    </pc:docChg>
  </pc:docChgLst>
  <pc:docChgLst>
    <pc:chgData name="Candyce Carragher" clId="Web-{D5EF8CBB-CB94-435B-95AD-384F3AA19AC3}"/>
    <pc:docChg chg="modSld">
      <pc:chgData name="Candyce Carragher" userId="" providerId="" clId="Web-{D5EF8CBB-CB94-435B-95AD-384F3AA19AC3}" dt="2023-10-05T15:09:38.317" v="8" actId="20577"/>
      <pc:docMkLst>
        <pc:docMk/>
      </pc:docMkLst>
      <pc:sldChg chg="modSp">
        <pc:chgData name="Candyce Carragher" userId="" providerId="" clId="Web-{D5EF8CBB-CB94-435B-95AD-384F3AA19AC3}" dt="2023-10-05T15:09:38.317" v="8" actId="20577"/>
        <pc:sldMkLst>
          <pc:docMk/>
          <pc:sldMk cId="911629717" sldId="265"/>
        </pc:sldMkLst>
        <pc:spChg chg="mod">
          <ac:chgData name="Candyce Carragher" userId="" providerId="" clId="Web-{D5EF8CBB-CB94-435B-95AD-384F3AA19AC3}" dt="2023-10-05T15:09:38.317" v="8" actId="20577"/>
          <ac:spMkLst>
            <pc:docMk/>
            <pc:sldMk cId="911629717" sldId="265"/>
            <ac:spMk id="2" creationId="{6AF7DDB3-E7C9-45F3-877B-A68E311DF8C5}"/>
          </ac:spMkLst>
        </pc:spChg>
      </pc:sldChg>
    </pc:docChg>
  </pc:docChgLst>
  <pc:docChgLst>
    <pc:chgData name="Candyce Carragher" clId="Web-{13A09BCA-2F69-4507-B9CC-8A179812A51A}"/>
    <pc:docChg chg="addSld modSld">
      <pc:chgData name="Candyce Carragher" userId="" providerId="" clId="Web-{13A09BCA-2F69-4507-B9CC-8A179812A51A}" dt="2023-09-28T13:52:12.265" v="45" actId="20577"/>
      <pc:docMkLst>
        <pc:docMk/>
      </pc:docMkLst>
      <pc:sldChg chg="modSp add replId">
        <pc:chgData name="Candyce Carragher" userId="" providerId="" clId="Web-{13A09BCA-2F69-4507-B9CC-8A179812A51A}" dt="2023-09-28T13:52:12.265" v="45" actId="20577"/>
        <pc:sldMkLst>
          <pc:docMk/>
          <pc:sldMk cId="4163182973" sldId="273"/>
        </pc:sldMkLst>
        <pc:spChg chg="mod">
          <ac:chgData name="Candyce Carragher" userId="" providerId="" clId="Web-{13A09BCA-2F69-4507-B9CC-8A179812A51A}" dt="2023-09-28T13:50:32.886" v="3" actId="20577"/>
          <ac:spMkLst>
            <pc:docMk/>
            <pc:sldMk cId="4163182973" sldId="273"/>
            <ac:spMk id="2" creationId="{6AF7DDB3-E7C9-45F3-877B-A68E311DF8C5}"/>
          </ac:spMkLst>
        </pc:spChg>
        <pc:spChg chg="mod">
          <ac:chgData name="Candyce Carragher" userId="" providerId="" clId="Web-{13A09BCA-2F69-4507-B9CC-8A179812A51A}" dt="2023-09-28T13:52:12.265" v="45" actId="20577"/>
          <ac:spMkLst>
            <pc:docMk/>
            <pc:sldMk cId="4163182973" sldId="273"/>
            <ac:spMk id="3" creationId="{FC138FE9-A0AD-4AC1-BC13-71A0C420BD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B4E4-BAC6-6197-9613-59817692E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DDB8B3-AA05-9E03-B519-4182158AA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4D1F8-A0B1-19BA-3BB5-3F59CE77C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D631-12A5-C209-733C-B4908DBA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108D6-F11C-BA0D-3CA2-6A2F3925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6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2AA6-11B7-023E-867C-90AC93871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E2D7A-1AA2-7757-EF92-2014ACC0E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9955E-543F-0FFA-DDF9-8E98539A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34E18-6828-039A-C4DE-2850A4EF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69E97-DEA8-764F-928A-E4067169D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6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C43433-E28C-42F9-237D-AC849567E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615E1-7F33-EFF6-4F60-FB632C2DA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CF684-A8B1-C42B-B6C5-0257CDBD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7ACAF-6763-87A6-BA7E-9E865FC4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B16E-FBE9-5D6B-4A14-97523DF64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45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6512" y="3375339"/>
            <a:ext cx="10917716" cy="1110497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0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26511" y="2547131"/>
            <a:ext cx="10917716" cy="794064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4400" b="1" baseline="0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 dirty="0"/>
              <a:t>Title Slide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D51731-075B-0076-D2C9-43AB6CAEFB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6511" y="5526376"/>
            <a:ext cx="64135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02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9" r="1628" b="27849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1" cy="6857999"/>
          </a:xfr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38978" y="3375338"/>
            <a:ext cx="10917716" cy="1110497"/>
          </a:xfr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en-US" sz="20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113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  <a:tabLst/>
              <a:defRPr lang="en-US" sz="1400" b="0" i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113" indent="0">
              <a:lnSpc>
                <a:spcPct val="110000"/>
              </a:lnSpc>
              <a:spcBef>
                <a:spcPts val="0"/>
              </a:spcBef>
              <a:buFont typeface="Arial" charset="0"/>
              <a:buNone/>
              <a:tabLst/>
              <a:defRPr lang="en-US" sz="1400" i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/>
            </a:lvl5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SUBTITLE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38979" y="2547131"/>
            <a:ext cx="10917716" cy="794064"/>
          </a:xfrm>
          <a:noFill/>
          <a:effectLst/>
        </p:spPr>
        <p:txBody>
          <a:bodyPr vert="horz" wrap="square" lIns="182880" tIns="91440" rIns="457200" bIns="91440" rtlCol="0" anchor="b">
            <a:spAutoFit/>
          </a:bodyPr>
          <a:lstStyle>
            <a:lvl1pPr>
              <a:defRPr lang="en-US" sz="4400" baseline="0">
                <a:solidFill>
                  <a:schemeClr val="bg1"/>
                </a:solidFill>
              </a:defRPr>
            </a:lvl1pPr>
          </a:lstStyle>
          <a:p>
            <a:pPr marL="11113" lvl="0" indent="-11113">
              <a:spcAft>
                <a:spcPts val="1200"/>
              </a:spcAft>
              <a:buClr>
                <a:schemeClr val="accent1"/>
              </a:buClr>
              <a:buFont typeface="Wingdings" charset="2"/>
              <a:tabLst/>
            </a:pPr>
            <a:r>
              <a:rPr lang="en-US" dirty="0"/>
              <a:t>Title Slide with Image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95C4D6-516E-E485-92B8-868D981BD6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6511" y="5526376"/>
            <a:ext cx="64135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44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" t="20678" r="1628" b="33283"/>
          <a:stretch/>
        </p:blipFill>
        <p:spPr>
          <a:xfrm>
            <a:off x="0" y="0"/>
            <a:ext cx="12191999" cy="61341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University of Massachusetts logo">
            <a:extLst>
              <a:ext uri="{FF2B5EF4-FFF2-40B4-BE49-F238E27FC236}">
                <a16:creationId xmlns:a16="http://schemas.microsoft.com/office/drawing/2014/main" id="{7B0A6B9D-1209-4462-8851-2316A116A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79" y="6307283"/>
            <a:ext cx="4060371" cy="43649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8979" y="3457260"/>
            <a:ext cx="10901342" cy="1140777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8979" y="577535"/>
            <a:ext cx="10901342" cy="2852737"/>
          </a:xfr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871472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+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60961"/>
            <a:ext cx="12192000" cy="5273139"/>
          </a:xfrm>
          <a:prstGeom prst="rect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University of Massachusetts logo">
            <a:extLst>
              <a:ext uri="{FF2B5EF4-FFF2-40B4-BE49-F238E27FC236}">
                <a16:creationId xmlns:a16="http://schemas.microsoft.com/office/drawing/2014/main" id="{1025AF6F-ADE1-425B-AE1C-12925E650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79" y="6307283"/>
            <a:ext cx="4060371" cy="436490"/>
          </a:xfrm>
          <a:prstGeom prst="rect">
            <a:avLst/>
          </a:prstGeom>
        </p:spPr>
      </p:pic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+mn-lt"/>
                <a:ea typeface="Century Gothic" charset="0"/>
                <a:cs typeface="Century Gothic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638980" y="914400"/>
            <a:ext cx="10914038" cy="4971245"/>
          </a:xfrm>
          <a:noFill/>
        </p:spPr>
        <p:txBody>
          <a:bodyPr lIns="182880" rIns="457200" anchor="t"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Wingdings" panose="05000000000000000000" pitchFamily="2" charset="2"/>
              <a:buChar char="§"/>
              <a:tabLst/>
              <a:defRPr sz="2000" b="1" baseline="0">
                <a:solidFill>
                  <a:schemeClr val="bg1"/>
                </a:solidFill>
              </a:defRPr>
            </a:lvl1pPr>
            <a:lvl2pPr marL="6858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Arial" charset="0"/>
              <a:buChar char="•"/>
              <a:tabLst/>
              <a:defRPr sz="1800" b="1" baseline="0">
                <a:solidFill>
                  <a:schemeClr val="bg1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.AppleSystemUIFont" charset="-120"/>
              <a:buChar char="-"/>
              <a:tabLst/>
              <a:defRPr sz="1800" b="1" baseline="0">
                <a:solidFill>
                  <a:schemeClr val="bg1"/>
                </a:solidFill>
              </a:defRPr>
            </a:lvl3pPr>
            <a:lvl4pPr marL="16002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Courier New" charset="0"/>
              <a:buChar char="o"/>
              <a:tabLst/>
              <a:defRPr sz="1600" b="1" baseline="0">
                <a:solidFill>
                  <a:schemeClr val="bg1"/>
                </a:solidFill>
              </a:defRPr>
            </a:lvl4pPr>
            <a:lvl5pPr marL="2057400" marR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SzTx/>
              <a:buFont typeface=".AppleSystemUIFont" charset="-120"/>
              <a:buChar char="-"/>
              <a:tabLst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Primary agenda bullet style</a:t>
            </a:r>
          </a:p>
          <a:p>
            <a:pPr lvl="1"/>
            <a:r>
              <a:rPr lang="en-US" dirty="0"/>
              <a:t>Secondary agenda bullet style</a:t>
            </a:r>
          </a:p>
          <a:p>
            <a:pPr lvl="2"/>
            <a:r>
              <a:rPr lang="en-US" dirty="0"/>
              <a:t>Third bullet style</a:t>
            </a:r>
          </a:p>
          <a:p>
            <a:pPr lvl="3"/>
            <a:r>
              <a:rPr lang="en-US" dirty="0"/>
              <a:t>Fourth bullet style</a:t>
            </a:r>
          </a:p>
          <a:p>
            <a:pPr lvl="4"/>
            <a:r>
              <a:rPr lang="en-US" dirty="0"/>
              <a:t>Fifth bullet style</a:t>
            </a:r>
          </a:p>
          <a:p>
            <a:pPr lvl="0"/>
            <a:r>
              <a:rPr lang="en-US" dirty="0"/>
              <a:t>Primary agenda bullet style</a:t>
            </a:r>
          </a:p>
          <a:p>
            <a:pPr lvl="1"/>
            <a:r>
              <a:rPr lang="en-US" dirty="0"/>
              <a:t>Secondary agenda bullet style</a:t>
            </a:r>
          </a:p>
          <a:p>
            <a:pPr lvl="2"/>
            <a:r>
              <a:rPr lang="en-US" dirty="0"/>
              <a:t>Third bullet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57604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1D8A06B-AB5B-43B1-BF30-6B6EA6F7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79" y="860963"/>
            <a:ext cx="10914039" cy="51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451075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806CC2-1CE0-4268-821E-A9EA314043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84897" y="860964"/>
            <a:ext cx="5368121" cy="5180606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Wingdings" charset="2"/>
              <a:buChar char="§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buClr>
                <a:schemeClr val="accent1"/>
              </a:buClr>
              <a:buFont typeface="Arial" charset="0"/>
              <a:buChar char="•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>
              <a:buClr>
                <a:schemeClr val="accent1"/>
              </a:buClr>
              <a:buFont typeface=".AppleSystemUIFont" charset="-120"/>
              <a:buChar char="-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>
              <a:buClr>
                <a:schemeClr val="accent1"/>
              </a:buClr>
              <a:buFont typeface="Courier New" charset="0"/>
              <a:buChar char="o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>
              <a:buClr>
                <a:schemeClr val="accent1"/>
              </a:buClr>
              <a:buFont typeface=".AppleSystemUIFont" charset="-120"/>
              <a:buChar char="-"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7423698-104E-45F5-84FF-4D4C1A23C98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8979" y="860963"/>
            <a:ext cx="5368121" cy="51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743091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econd 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8980" y="1356791"/>
            <a:ext cx="10914038" cy="4695666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8979" y="860963"/>
            <a:ext cx="10914039" cy="451295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829176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wo Secondary Title,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2F5413BC-054D-45D0-8352-6EA6A75EE80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204859" y="1356791"/>
            <a:ext cx="5348163" cy="4695666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1040B0D-6703-484F-97E7-6EAD3D03B9E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204855" y="860963"/>
            <a:ext cx="5348163" cy="451295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0504683-19D3-4042-9A55-CE8B5063FE92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38980" y="1356791"/>
            <a:ext cx="5457020" cy="4695666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458986C-F212-460B-A41B-CB9601626A0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8979" y="860963"/>
            <a:ext cx="5457021" cy="451295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91406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3FB89-3C16-B303-D35E-EDC68F34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12AFB-DF0E-28DD-32FB-95832F8FB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42145-A267-C409-24A6-5E46036D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BB812-CC7C-F0F9-B355-46D8DC12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BCC9C-E7FF-3664-2BF8-3B73AA23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422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 b="1">
                <a:latin typeface="Montserrat" panose="00000500000000000000" pitchFamily="2" charset="0"/>
              </a:defRPr>
            </a:lvl1pPr>
          </a:lstStyle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168668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7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177B-0C5C-51C6-DA62-AF3688E4C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EAAAF-1836-614D-7C88-65398360C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EF082-1E67-1170-BFC7-ED3D40E4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86689-78DE-02D6-3E4E-D07761D1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D195A-22B4-9324-78AA-27FD5003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56E24-13D8-1F11-2603-0A7143A6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F284B-C101-DF80-E6B3-138ADAE60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12469-FEF6-C34D-C2E2-6F3E61303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78E0C-8D29-BBDB-E6BF-1EB6B8397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C7518-D745-2CE9-28FA-FE0A6944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394A6-92C5-B505-4B7A-BE1E3051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9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05E6-79E3-40BA-5A0E-6D224EF7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703DB-DEE9-5B23-81A1-B0F8AB4BD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A88B4-23CA-4F4E-8CC8-EB8809B4B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071FF-892C-A7DD-7C5E-A5F630189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566838-69DB-8ADA-097B-69CC6429A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52B53-B294-A529-BBCE-0A5FB510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2B45E-A2DA-9D17-4645-A4D780C8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6F26A-C503-5FBA-3938-F4BC638A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8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914B-3881-EF27-8D83-0738AA84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76779-CE55-2951-D40E-D66A6FFE2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E8525-3E6E-165C-BD8F-0B2C1D86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B9CBE-A6B0-B45D-F44C-D85753A2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37C45-8388-CB23-C3EB-A0EEA0E9A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B507F-D4FE-3FF9-BCEE-A0134D7E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01483-DF2B-D3E5-8697-A2B029A06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9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D9EB8-ADA3-D746-DB01-B2EA9056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518E6-97A1-7F1D-A2C6-F5B16192B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076F80-66D0-ED0A-79DD-6EDCD42E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4C81A-4F15-C6F8-D1BE-9373DE3A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B5392-EF5B-9D78-7A12-96C0A3A4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A8AA4-83B0-0972-50C8-DBCFBB04E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8DACA-AD48-5958-082C-F828E8996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28B0BE-2848-8639-446A-320E468F9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B8597-6DEE-92F6-DFDF-DD7C2109F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68876-595D-37B0-FE3A-3264FFE5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A84D9-FA6A-9A6A-CFCC-507A97BD7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9472C-F450-B936-D5D0-230E51F6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6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5039EC-04A2-D318-2380-00C7BF05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14F79-83F6-9247-D4CD-31F028366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57294-E65B-5D16-FA49-E0659A584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A297D-998C-4E64-A2F1-FF3984BAB4E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315B9-2078-3D7C-20B1-E999F684B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EA840-F9A0-CEC7-DC2D-F203C44AF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0ACC5-1EAA-4AD9-BCD6-3C6374A1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7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7447" y="6396690"/>
            <a:ext cx="915571" cy="2576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5625F11-EADC-2944-8437-490DA1E2084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38979" y="6119352"/>
            <a:ext cx="1091771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University of Massachusetts logo">
            <a:extLst>
              <a:ext uri="{FF2B5EF4-FFF2-40B4-BE49-F238E27FC236}">
                <a16:creationId xmlns:a16="http://schemas.microsoft.com/office/drawing/2014/main" id="{48B737E3-50D4-4977-A86B-47E3ACB92632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38979" y="6307283"/>
            <a:ext cx="4060371" cy="43649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979" y="860963"/>
            <a:ext cx="10914039" cy="51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656" y="58712"/>
            <a:ext cx="10914038" cy="757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97663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7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Wingdings" charset="2"/>
        <a:buChar char="§"/>
        <a:defRPr sz="20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Arial" charset="0"/>
        <a:buChar char="•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Courier New" charset="0"/>
        <a:buChar char="o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1"/>
        </a:buClr>
        <a:buFont typeface=".AppleSystemUIFont" charset="-120"/>
        <a:buChar char="-"/>
        <a:defRPr sz="18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2160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orient="horz" pos="624" userDrawn="1">
          <p15:clr>
            <a:srgbClr val="F26B43"/>
          </p15:clr>
        </p15:guide>
        <p15:guide id="13" orient="horz" pos="792" userDrawn="1">
          <p15:clr>
            <a:srgbClr val="F26B43"/>
          </p15:clr>
        </p15:guide>
        <p15:guide id="14" pos="408" userDrawn="1">
          <p15:clr>
            <a:srgbClr val="F26B43"/>
          </p15:clr>
        </p15:guide>
        <p15:guide id="15" pos="7272" userDrawn="1">
          <p15:clr>
            <a:srgbClr val="F26B43"/>
          </p15:clr>
        </p15:guide>
        <p15:guide id="16" orient="horz" pos="3624" userDrawn="1">
          <p15:clr>
            <a:srgbClr val="F26B43"/>
          </p15:clr>
        </p15:guide>
        <p15:guide id="17" orient="horz" pos="4176" userDrawn="1">
          <p15:clr>
            <a:srgbClr val="F26B43"/>
          </p15:clr>
        </p15:guide>
        <p15:guide id="1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B40470-4D38-4162-B939-1CE3AED5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511" y="1897433"/>
            <a:ext cx="10917716" cy="1403461"/>
          </a:xfrm>
        </p:spPr>
        <p:txBody>
          <a:bodyPr/>
          <a:lstStyle/>
          <a:p>
            <a:r>
              <a:rPr lang="en-US" dirty="0">
                <a:latin typeface="Montserrat"/>
              </a:rPr>
              <a:t>Beyond Land Acknowledgements to Relationships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F486E9-46EA-4BB1-A1A2-D5AF9448BA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512" y="3678178"/>
            <a:ext cx="10917716" cy="504818"/>
          </a:xfrm>
        </p:spPr>
        <p:txBody>
          <a:bodyPr/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Perspectives from Native faculty at UMass Amherst and UMass Boston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5BF7802-13C2-05A0-D3D8-50F64668B3D8}"/>
              </a:ext>
            </a:extLst>
          </p:cNvPr>
          <p:cNvSpPr txBox="1">
            <a:spLocks/>
          </p:cNvSpPr>
          <p:nvPr/>
        </p:nvSpPr>
        <p:spPr>
          <a:xfrm>
            <a:off x="609579" y="4814195"/>
            <a:ext cx="10917716" cy="472822"/>
          </a:xfrm>
          <a:prstGeom prst="rect">
            <a:avLst/>
          </a:prstGeom>
          <a:noFill/>
          <a:effectLst/>
        </p:spPr>
        <p:txBody>
          <a:bodyPr vert="horz" wrap="square" lIns="182880" tIns="91440" rIns="457200" bIns="91440" rtlCol="0" anchor="ctr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" charset="2"/>
              <a:buNone/>
              <a:tabLst/>
              <a:defRPr lang="en-US" sz="20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11113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charset="0"/>
              <a:buNone/>
              <a:tabLst/>
              <a:defRPr lang="en-US" sz="16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113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charset="0"/>
              <a:buNone/>
              <a:tabLst/>
              <a:defRPr lang="en-US" sz="1400" b="0" i="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113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Arial" charset="0"/>
              <a:buNone/>
              <a:tabLst/>
              <a:defRPr lang="en-US" sz="1400" b="0" i="1" kern="12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.AppleSystemUIFont" charset="-120"/>
              <a:buChar char="-"/>
              <a:defRPr lang="en-US" sz="1800" b="0" i="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Open Sans"/>
                <a:ea typeface="Open Sans"/>
                <a:cs typeface="Open Sans"/>
              </a:rPr>
              <a:t>In collaboration with Office of the President DEIA Committee</a:t>
            </a:r>
          </a:p>
        </p:txBody>
      </p:sp>
    </p:spTree>
    <p:extLst>
      <p:ext uri="{BB962C8B-B14F-4D97-AF65-F5344CB8AC3E}">
        <p14:creationId xmlns:p14="http://schemas.microsoft.com/office/powerpoint/2010/main" val="9321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Why are US academic and other institutions developing land acknowledgements?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Beginning of an attempt for internal conversations forced dispossession and/or erasure of Indigenous communities and nations where universities are sited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Response to emulate institutions external to US (Canada, e.g.) who are now doing this as part of response to truth and reconciliation effort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Part of broader efforts to tell more accurate stories of histories of specific institutions role/engagement with Native communities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2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Does it make a difference?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Land acknowledgements are necessary, but not sufficient</a:t>
            </a:r>
          </a:p>
          <a:p>
            <a:r>
              <a:rPr lang="en-US" dirty="0"/>
              <a:t>To be meaningful, they must involve reciprocal relationships with Indigenous communities (where the university is sited and those potentially directly harmed by or whose harm benefitted the institution)</a:t>
            </a:r>
          </a:p>
          <a:p>
            <a:r>
              <a:rPr lang="en-US" dirty="0"/>
              <a:t>Land acknowledgements minus Indigenous engagement is performative at best, harmful at worst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01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UMass Boston and its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Writing a statement/acknowledgement is part of a process of relationship</a:t>
            </a:r>
          </a:p>
          <a:p>
            <a:r>
              <a:rPr lang="en-US" dirty="0"/>
              <a:t>My university is in the process of respectful dialogue with Indigenous communities </a:t>
            </a:r>
          </a:p>
          <a:p>
            <a:r>
              <a:rPr lang="en-US" dirty="0"/>
              <a:t>This process involves internal stakeholders (Native faculty, staff, students, allies working in Native studies, administrators) responding to, discussing initiatives, with Indigenous communities</a:t>
            </a:r>
          </a:p>
          <a:p>
            <a:r>
              <a:rPr lang="en-US" dirty="0"/>
              <a:t>When the time is right, we will have an appropriate acknowledgement that recognizes the original peoples who are stewards of our site and our responsibility and relationship to them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67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UMass Boston and Steps Thus Far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>
              <a:latin typeface="Open Sans"/>
              <a:ea typeface="Open Sans"/>
              <a:cs typeface="Open Sans"/>
            </a:endParaRPr>
          </a:p>
          <a:p>
            <a:r>
              <a:rPr lang="en-US" dirty="0">
                <a:latin typeface="Open Sans"/>
                <a:ea typeface="Open Sans"/>
                <a:cs typeface="Open Sans"/>
              </a:rPr>
              <a:t>Meeting with </a:t>
            </a:r>
            <a:r>
              <a:rPr lang="en-US" dirty="0" err="1">
                <a:latin typeface="Open Sans"/>
                <a:ea typeface="Open Sans"/>
                <a:cs typeface="Open Sans"/>
              </a:rPr>
              <a:t>Massachusett</a:t>
            </a:r>
            <a:r>
              <a:rPr lang="en-US" dirty="0">
                <a:latin typeface="Open Sans"/>
                <a:ea typeface="Open Sans"/>
                <a:cs typeface="Open Sans"/>
              </a:rPr>
              <a:t> at Ponkapoag leaders</a:t>
            </a:r>
            <a:endParaRPr lang="en-US" dirty="0"/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https://</a:t>
            </a:r>
            <a:r>
              <a:rPr lang="en-US" dirty="0" err="1">
                <a:latin typeface="Open Sans"/>
                <a:ea typeface="Open Sans"/>
                <a:cs typeface="Open Sans"/>
              </a:rPr>
              <a:t>www.umb.edu</a:t>
            </a:r>
            <a:r>
              <a:rPr lang="en-US" dirty="0">
                <a:latin typeface="Open Sans"/>
                <a:ea typeface="Open Sans"/>
                <a:cs typeface="Open Sans"/>
              </a:rPr>
              <a:t>/news/recent-news/</a:t>
            </a:r>
            <a:r>
              <a:rPr lang="en-US" dirty="0" err="1">
                <a:latin typeface="Open Sans"/>
                <a:ea typeface="Open Sans"/>
                <a:cs typeface="Open Sans"/>
              </a:rPr>
              <a:t>umass</a:t>
            </a:r>
            <a:r>
              <a:rPr lang="en-US" dirty="0">
                <a:latin typeface="Open Sans"/>
                <a:ea typeface="Open Sans"/>
                <a:cs typeface="Open Sans"/>
              </a:rPr>
              <a:t>-</a:t>
            </a:r>
            <a:r>
              <a:rPr lang="en-US" dirty="0" err="1">
                <a:latin typeface="Open Sans"/>
                <a:ea typeface="Open Sans"/>
                <a:cs typeface="Open Sans"/>
              </a:rPr>
              <a:t>boston</a:t>
            </a:r>
            <a:r>
              <a:rPr lang="en-US" dirty="0">
                <a:latin typeface="Open Sans"/>
                <a:ea typeface="Open Sans"/>
                <a:cs typeface="Open Sans"/>
              </a:rPr>
              <a:t>-tribal-leaders-meet-to-explore-partn/ </a:t>
            </a:r>
          </a:p>
          <a:p>
            <a:r>
              <a:rPr lang="en-US" dirty="0"/>
              <a:t>Ecologies of Acknowledgement Exhibit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https://vimeo.com/354699007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Indigenous Boston Harbor Islands Tour with </a:t>
            </a:r>
            <a:r>
              <a:rPr lang="en-US" dirty="0" err="1">
                <a:latin typeface="Open Sans"/>
                <a:ea typeface="Open Sans"/>
                <a:cs typeface="Open Sans"/>
              </a:rPr>
              <a:t>Massachusett</a:t>
            </a:r>
            <a:r>
              <a:rPr lang="en-US" dirty="0">
                <a:latin typeface="Open Sans"/>
                <a:ea typeface="Open Sans"/>
                <a:cs typeface="Open Sans"/>
              </a:rPr>
              <a:t> at Ponkapoag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https://www.umb.edu/liberal-arts/the-arts-at-umass-boston/university-gallery/upcoming-exhibitions/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8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UMass Amherst and its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8980" y="914400"/>
            <a:ext cx="10914038" cy="5188959"/>
          </a:xfrm>
        </p:spPr>
        <p:txBody>
          <a:bodyPr/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Land Acknowledgement developed in partnership with Native nations in the region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Native Advisory Council includes members of those same Native nations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Key concerns arose during the process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Native student recruitment, support, retention</a:t>
            </a:r>
          </a:p>
          <a:p>
            <a:pPr lvl="2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Tuition waivers for Native students (model of U of Michigan, U of Maine, U of California system)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Research partnerships – Center for Braiding Indigenous Knowledges and Science (CBIKS, $30 million/5 years, renewable)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Indigenous pedagogy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Traditional Teaching Lodge on campus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Native American Tribal Liaison*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7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UMass Amherst Policies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Native Advisory Council</a:t>
            </a:r>
          </a:p>
          <a:p>
            <a:r>
              <a:rPr lang="en-US" dirty="0"/>
              <a:t>Native American Graves Protection and Repatriation policy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Commitment to remove all ancestors from teaching &amp; research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Policy for bringing any new ancestral remains to campus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en-US" dirty="0">
                <a:latin typeface="Open Sans"/>
                <a:ea typeface="Open Sans"/>
                <a:cs typeface="Open Sans"/>
              </a:rPr>
              <a:t>Active return of all ancestral remains, ongoing identification of remains in unexpected places</a:t>
            </a:r>
          </a:p>
          <a:p>
            <a:r>
              <a:rPr lang="en-US" dirty="0"/>
              <a:t>Smudging Policy</a:t>
            </a:r>
          </a:p>
          <a:p>
            <a:r>
              <a:rPr lang="en-US" dirty="0"/>
              <a:t>Cultural Tobacco Use 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40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What does this mean for UMass System?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Each university has its own history in terms of formation and therefore positionality with Indigenous communities</a:t>
            </a:r>
          </a:p>
          <a:p>
            <a:endParaRPr lang="en-US" dirty="0"/>
          </a:p>
          <a:p>
            <a:r>
              <a:rPr lang="en-US" dirty="0"/>
              <a:t>Each university has an individual responsibility to do this; one size does not fit all</a:t>
            </a:r>
          </a:p>
          <a:p>
            <a:endParaRPr lang="en-US" dirty="0"/>
          </a:p>
          <a:p>
            <a:r>
              <a:rPr lang="en-US" dirty="0"/>
              <a:t>We should share information on this process</a:t>
            </a:r>
          </a:p>
          <a:p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As state institutions, we have a moral mandate to engage in this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74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7DDB3-E7C9-45F3-877B-A68E311D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Questions?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8FE9-A0AD-4AC1-BC13-71A0C420BD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2400" dirty="0">
                <a:latin typeface="Open Sans"/>
                <a:ea typeface="Open Sans"/>
                <a:cs typeface="Open Sans"/>
              </a:rPr>
              <a:t>Thank you for joining us. </a:t>
            </a:r>
          </a:p>
          <a:p>
            <a:pPr marL="0" indent="0" algn="ctr">
              <a:buNone/>
            </a:pPr>
            <a:endParaRPr lang="en-US" sz="2400" dirty="0">
              <a:latin typeface="Open Sans"/>
              <a:ea typeface="Open Sans"/>
              <a:cs typeface="Open Sans"/>
            </a:endParaRPr>
          </a:p>
          <a:p>
            <a:pPr marL="0" indent="0" algn="ctr">
              <a:buNone/>
            </a:pPr>
            <a:r>
              <a:rPr lang="en-US" sz="2200" dirty="0">
                <a:latin typeface="Open Sans"/>
                <a:ea typeface="Open Sans"/>
                <a:cs typeface="Open Sans"/>
              </a:rPr>
              <a:t>For more information on UMass President's Office DEIA Committee: </a:t>
            </a:r>
          </a:p>
          <a:p>
            <a:pPr marL="0" indent="0" algn="ctr">
              <a:buNone/>
            </a:pPr>
            <a:r>
              <a:rPr lang="en-US" b="0" dirty="0">
                <a:latin typeface="Open Sans"/>
                <a:ea typeface="Open Sans"/>
                <a:cs typeface="Open Sans"/>
              </a:rPr>
              <a:t>https://www.umassp.edu/deia</a:t>
            </a:r>
            <a:endParaRPr lang="en-US"/>
          </a:p>
          <a:p>
            <a:pPr marL="0" indent="0" algn="ctr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953E3-A339-473E-A369-623CF2BC1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25F11-EADC-2944-8437-490DA1E2084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82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Mass Brand">
  <a:themeElements>
    <a:clrScheme name="Custom 3">
      <a:dk1>
        <a:srgbClr val="000000"/>
      </a:dk1>
      <a:lt1>
        <a:srgbClr val="FFFFFF"/>
      </a:lt1>
      <a:dk2>
        <a:srgbClr val="666666"/>
      </a:dk2>
      <a:lt2>
        <a:srgbClr val="EEF4F8"/>
      </a:lt2>
      <a:accent1>
        <a:srgbClr val="005EB8"/>
      </a:accent1>
      <a:accent2>
        <a:srgbClr val="9D2235"/>
      </a:accent2>
      <a:accent3>
        <a:srgbClr val="148071"/>
      </a:accent3>
      <a:accent4>
        <a:srgbClr val="DF2049"/>
      </a:accent4>
      <a:accent5>
        <a:srgbClr val="3AB3FF"/>
      </a:accent5>
      <a:accent6>
        <a:srgbClr val="666666"/>
      </a:accent6>
      <a:hlink>
        <a:srgbClr val="005C9B"/>
      </a:hlink>
      <a:folHlink>
        <a:srgbClr val="A61E36"/>
      </a:folHlink>
    </a:clrScheme>
    <a:fontScheme name="UMass Brand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285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5FF2CEBD-9224-4431-89E6-8DAB30D2BC2C}" vid="{AD065818-6DC1-4303-A64A-A0927B91C3A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37E61C980C2341A2ABAC4AA5308C00" ma:contentTypeVersion="15" ma:contentTypeDescription="Create a new document." ma:contentTypeScope="" ma:versionID="619c51e65727d3db0e0aeb519312f201">
  <xsd:schema xmlns:xsd="http://www.w3.org/2001/XMLSchema" xmlns:xs="http://www.w3.org/2001/XMLSchema" xmlns:p="http://schemas.microsoft.com/office/2006/metadata/properties" xmlns:ns3="a72aad2e-126a-4d36-97c4-262816579862" xmlns:ns4="51be0908-9518-4ce0-b575-cf2621ae3bb3" targetNamespace="http://schemas.microsoft.com/office/2006/metadata/properties" ma:root="true" ma:fieldsID="4f9110dc718f79803a3e289bf9974eb4" ns3:_="" ns4:_="">
    <xsd:import namespace="a72aad2e-126a-4d36-97c4-262816579862"/>
    <xsd:import namespace="51be0908-9518-4ce0-b575-cf2621ae3b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aad2e-126a-4d36-97c4-262816579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be0908-9518-4ce0-b575-cf2621ae3bb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72aad2e-126a-4d36-97c4-26281657986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D6492C-4FFE-49AA-8061-C1C1FE41D4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2aad2e-126a-4d36-97c4-262816579862"/>
    <ds:schemaRef ds:uri="51be0908-9518-4ce0-b575-cf2621ae3b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AF23D6-81D5-4D48-8105-6839CA472706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1be0908-9518-4ce0-b575-cf2621ae3bb3"/>
    <ds:schemaRef ds:uri="a72aad2e-126a-4d36-97c4-26281657986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8563FBD-2ACD-43F1-8D30-805CB5CC99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554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UMass Brand</vt:lpstr>
      <vt:lpstr>Beyond Land Acknowledgements to Relationships</vt:lpstr>
      <vt:lpstr>Why are US academic and other institutions developing land acknowledgements? </vt:lpstr>
      <vt:lpstr>Does it make a difference?</vt:lpstr>
      <vt:lpstr>UMass Boston and its process</vt:lpstr>
      <vt:lpstr>UMass Boston and Steps Thus Far</vt:lpstr>
      <vt:lpstr>UMass Amherst and its process</vt:lpstr>
      <vt:lpstr>UMass Amherst Policies</vt:lpstr>
      <vt:lpstr>What does this mean for UMass System?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Land Acknowledgements to Relationships</dc:title>
  <dc:creator>Cedric Woods</dc:creator>
  <cp:lastModifiedBy>England, Kristina</cp:lastModifiedBy>
  <cp:revision>105</cp:revision>
  <dcterms:created xsi:type="dcterms:W3CDTF">2023-09-20T15:20:11Z</dcterms:created>
  <dcterms:modified xsi:type="dcterms:W3CDTF">2023-10-05T15:09:42Z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0x0101002437E61C980C2341A2ABAC4AA5308C00</vt:lpwstr>
  </property>
</Properties>
</file>