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4"/>
  </p:sldMasterIdLst>
  <p:notesMasterIdLst>
    <p:notesMasterId r:id="rId16"/>
  </p:notesMasterIdLst>
  <p:handoutMasterIdLst>
    <p:handoutMasterId r:id="rId17"/>
  </p:handoutMasterIdLst>
  <p:sldIdLst>
    <p:sldId id="257" r:id="rId5"/>
    <p:sldId id="259" r:id="rId6"/>
    <p:sldId id="264" r:id="rId7"/>
    <p:sldId id="265" r:id="rId8"/>
    <p:sldId id="267" r:id="rId9"/>
    <p:sldId id="268" r:id="rId10"/>
    <p:sldId id="266" r:id="rId11"/>
    <p:sldId id="258" r:id="rId12"/>
    <p:sldId id="269" r:id="rId13"/>
    <p:sldId id="263" r:id="rId14"/>
    <p:sldId id="262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6" pos="528" userDrawn="1">
          <p15:clr>
            <a:srgbClr val="A4A3A4"/>
          </p15:clr>
        </p15:guide>
        <p15:guide id="7" pos="71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Getker" initials="KG" lastIdx="1" clrIdx="0"/>
  <p:cmAuthor id="2" name="Kim Getker" initials="KG [2]" lastIdx="1" clrIdx="1"/>
  <p:cmAuthor id="3" name="Kim Getker" initials="KG [3]" lastIdx="1" clrIdx="2"/>
  <p:cmAuthor id="4" name="Kim Getker" initials="KG [4]" lastIdx="1" clrIdx="3"/>
  <p:cmAuthor id="5" name="Kim Getker" initials="KG [5]" lastIdx="1" clrIdx="4"/>
  <p:cmAuthor id="6" name="Kim Getker" initials="KG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316"/>
    <a:srgbClr val="FFFFFF"/>
    <a:srgbClr val="666666"/>
    <a:srgbClr val="435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0097BD-9CDA-415A-BA84-91D056CBAC01}" v="8" dt="2020-10-21T17:25:24.3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01" autoAdjust="0"/>
    <p:restoredTop sz="96143"/>
  </p:normalViewPr>
  <p:slideViewPr>
    <p:cSldViewPr snapToGrid="0" snapToObjects="1" showGuides="1">
      <p:cViewPr varScale="1">
        <p:scale>
          <a:sx n="119" d="100"/>
          <a:sy n="119" d="100"/>
        </p:scale>
        <p:origin x="216" y="224"/>
      </p:cViewPr>
      <p:guideLst>
        <p:guide orient="horz" pos="2160"/>
        <p:guide orient="horz" pos="168"/>
        <p:guide pos="528"/>
        <p:guide pos="715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390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Fiscal Year</c:v>
                </c:pt>
              </c:strCache>
            </c:strRef>
          </c:cat>
          <c:val>
            <c:numRef>
              <c:f>Sheet1!$B$2</c:f>
              <c:numCache>
                <c:formatCode>"$"#,##0_);[Red]\("$"#,##0\)</c:formatCode>
                <c:ptCount val="1"/>
                <c:pt idx="0">
                  <c:v>849000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7B-4289-AD82-A6C4442F325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Fiscal Year</c:v>
                </c:pt>
              </c:strCache>
            </c:strRef>
          </c:cat>
          <c:val>
            <c:numRef>
              <c:f>Sheet1!$C$2</c:f>
              <c:numCache>
                <c:formatCode>"$"#,##0_);[Red]\("$"#,##0\)</c:formatCode>
                <c:ptCount val="1"/>
                <c:pt idx="0">
                  <c:v>889000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7B-4289-AD82-A6C4442F325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Fiscal Year</c:v>
                </c:pt>
              </c:strCache>
            </c:strRef>
          </c:cat>
          <c:val>
            <c:numRef>
              <c:f>Sheet1!$D$2</c:f>
              <c:numCache>
                <c:formatCode>#,##0</c:formatCode>
                <c:ptCount val="1"/>
                <c:pt idx="0">
                  <c:v>923000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7B-4289-AD82-A6C4442F325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Fiscal Year</c:v>
                </c:pt>
              </c:strCache>
            </c:strRef>
          </c:cat>
          <c:val>
            <c:numRef>
              <c:f>Sheet1!$E$2</c:f>
              <c:numCache>
                <c:formatCode>#,##0</c:formatCode>
                <c:ptCount val="1"/>
                <c:pt idx="0">
                  <c:v>953000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7B-4289-AD82-A6C4442F325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Fiscal Year</c:v>
                </c:pt>
              </c:strCache>
            </c:strRef>
          </c:cat>
          <c:val>
            <c:numRef>
              <c:f>Sheet1!$F$2</c:f>
              <c:numCache>
                <c:formatCode>#,##0</c:formatCode>
                <c:ptCount val="1"/>
                <c:pt idx="0">
                  <c:v>968000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7B-4289-AD82-A6C4442F325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FY21 (proj)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Fiscal Year</c:v>
                </c:pt>
              </c:strCache>
            </c:strRef>
          </c:cat>
          <c:val>
            <c:numRef>
              <c:f>Sheet1!$G$2</c:f>
              <c:numCache>
                <c:formatCode>#,##0</c:formatCode>
                <c:ptCount val="1"/>
                <c:pt idx="0">
                  <c:v>1000000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7B-4289-AD82-A6C4442F32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2193791"/>
        <c:axId val="858793439"/>
      </c:barChart>
      <c:catAx>
        <c:axId val="572193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793439"/>
        <c:crosses val="autoZero"/>
        <c:auto val="1"/>
        <c:lblAlgn val="ctr"/>
        <c:lblOffset val="100"/>
        <c:noMultiLvlLbl val="0"/>
      </c:catAx>
      <c:valAx>
        <c:axId val="858793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Total financial aid funding (in thousands)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2193791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cap="none" dirty="0">
                <a:solidFill>
                  <a:schemeClr val="tx2"/>
                </a:solidFill>
              </a:rPr>
              <a:t>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8C1-45C0-9276-A12EBC8B07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8C1-45C0-9276-A12EBC8B07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8C1-45C0-9276-A12EBC8B07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8C1-45C0-9276-A12EBC8B07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8C1-45C0-9276-A12EBC8B0730}"/>
              </c:ext>
            </c:extLst>
          </c:dPt>
          <c:dPt>
            <c:idx val="5"/>
            <c:bubble3D val="0"/>
            <c:spPr>
              <a:solidFill>
                <a:schemeClr val="tx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8C1-45C0-9276-A12EBC8B073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8C1-45C0-9276-A12EBC8B073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8C1-45C0-9276-A12EBC8B073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8C1-45C0-9276-A12EBC8B073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8C1-45C0-9276-A12EBC8B073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8C1-45C0-9276-A12EBC8B0730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F98B40A-A89B-432E-849D-EF74C49635E5}" type="CATEGORYNAME">
                      <a:rPr lang="en-US">
                        <a:solidFill>
                          <a:schemeClr val="tx2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2"/>
                        </a:solidFill>
                      </a:rPr>
                      <a:t>, </a:t>
                    </a:r>
                    <a:fld id="{4AFF9F78-CE5B-44EA-A5AB-BC5C43B0113D}" type="VALUE">
                      <a:rPr lang="en-US" baseline="0">
                        <a:solidFill>
                          <a:schemeClr val="tx2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tx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8C1-45C0-9276-A12EBC8B073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Sample 1</c:v>
                </c:pt>
                <c:pt idx="1">
                  <c:v>Sample 2</c:v>
                </c:pt>
                <c:pt idx="2">
                  <c:v>Sample 3</c:v>
                </c:pt>
                <c:pt idx="3">
                  <c:v>Sample 4</c:v>
                </c:pt>
                <c:pt idx="4">
                  <c:v>Sample 5</c:v>
                </c:pt>
                <c:pt idx="5">
                  <c:v>Sample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8.1999999999999993</c:v>
                </c:pt>
                <c:pt idx="1">
                  <c:v>5</c:v>
                </c:pt>
                <c:pt idx="2">
                  <c:v>1.4</c:v>
                </c:pt>
                <c:pt idx="3">
                  <c:v>1.2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8C1-45C0-9276-A12EBC8B0730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Sheet1!$A$2:$C$17</cx:f>
        <cx:lvl ptCount="16">
          <cx:pt idx="0">Leaf 1</cx:pt>
          <cx:pt idx="1">Leaf 2</cx:pt>
          <cx:pt idx="2">Leaf 3</cx:pt>
          <cx:pt idx="3">Leaf 4</cx:pt>
          <cx:pt idx="4">Leaf 5</cx:pt>
          <cx:pt idx="5">Leaf 6</cx:pt>
          <cx:pt idx="6">Leaf 7</cx:pt>
          <cx:pt idx="7">Leaf 8</cx:pt>
          <cx:pt idx="8">Leaf 9</cx:pt>
          <cx:pt idx="9">Leaf 10</cx:pt>
          <cx:pt idx="10">Leaf 11</cx:pt>
          <cx:pt idx="11">Leaf 12</cx:pt>
          <cx:pt idx="12">Leaf 13</cx:pt>
          <cx:pt idx="13">Leaf 14</cx:pt>
          <cx:pt idx="14">Leaf 15</cx:pt>
          <cx:pt idx="15">Leaf 16</cx:pt>
        </cx:lvl>
        <cx:lvl ptCount="16">
          <cx:pt idx="0">Stem 1</cx:pt>
          <cx:pt idx="1">Stem 1</cx:pt>
          <cx:pt idx="2">Stem 1</cx:pt>
          <cx:pt idx="3">Stem 2</cx:pt>
          <cx:pt idx="4">Stem 2</cx:pt>
          <cx:pt idx="5">Stem 2</cx:pt>
          <cx:pt idx="6">Stem 2</cx:pt>
          <cx:pt idx="7">Stem 3</cx:pt>
          <cx:pt idx="8">Stem 3</cx:pt>
          <cx:pt idx="9">Stem 4</cx:pt>
          <cx:pt idx="10">Stem 4</cx:pt>
          <cx:pt idx="11">Stem 5</cx:pt>
          <cx:pt idx="12">Stem 5</cx:pt>
          <cx:pt idx="13">Stem 6</cx:pt>
          <cx:pt idx="14">Stem 6</cx:pt>
          <cx:pt idx="15">Stem 6</cx:pt>
        </cx:lvl>
        <cx:lvl ptCount="16">
          <cx:pt idx="0">Branch 1</cx:pt>
          <cx:pt idx="1">Branch 1</cx:pt>
          <cx:pt idx="2">Branch 1</cx:pt>
          <cx:pt idx="3">Branch 1</cx:pt>
          <cx:pt idx="4">Branch 1</cx:pt>
          <cx:pt idx="5">Branch 1</cx:pt>
          <cx:pt idx="6">Branch 1</cx:pt>
          <cx:pt idx="7">Branch 2</cx:pt>
          <cx:pt idx="8">Branch 2</cx:pt>
          <cx:pt idx="9">Branch 2</cx:pt>
          <cx:pt idx="10">Branch 2</cx:pt>
          <cx:pt idx="11">Branch 3</cx:pt>
          <cx:pt idx="12">Branch 3</cx:pt>
          <cx:pt idx="13">Branch 3</cx:pt>
          <cx:pt idx="14">Branch 3</cx:pt>
          <cx:pt idx="15">Branch 3</cx:pt>
        </cx:lvl>
      </cx:strDim>
      <cx:numDim type="size">
        <cx:f>Sheet1!$D$2:$D$17</cx:f>
        <cx:lvl ptCount="16" formatCode="General">
          <cx:pt idx="0">22</cx:pt>
          <cx:pt idx="1">12</cx:pt>
          <cx:pt idx="2">18</cx:pt>
          <cx:pt idx="3">87</cx:pt>
          <cx:pt idx="4">88</cx:pt>
          <cx:pt idx="5">17</cx:pt>
          <cx:pt idx="6">9</cx:pt>
          <cx:pt idx="7">25</cx:pt>
          <cx:pt idx="8">23</cx:pt>
          <cx:pt idx="9">24</cx:pt>
          <cx:pt idx="10">89</cx:pt>
          <cx:pt idx="11">16</cx:pt>
          <cx:pt idx="12">19</cx:pt>
          <cx:pt idx="13">86</cx:pt>
          <cx:pt idx="14">10</cx:pt>
          <cx:pt idx="15">11</cx:pt>
        </cx:lvl>
      </cx:numDim>
    </cx:data>
  </cx:chartData>
  <cx:chart>
    <cx:title pos="t" align="ctr" overlay="0">
      <cx:tx>
        <cx:txData>
          <cx:v>Chart Title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862" b="1" i="0" u="none" strike="noStrike" baseline="0" dirty="0">
              <a:solidFill>
                <a:schemeClr val="tx2"/>
              </a:solidFill>
              <a:latin typeface="Open Sans"/>
            </a:rPr>
            <a:t>Chart Title</a:t>
          </a:r>
        </a:p>
      </cx:txPr>
    </cx:title>
    <cx:plotArea>
      <cx:plotAreaRegion>
        <cx:series layoutId="treemap" uniqueId="{58CAACB8-9681-460F-A474-E5FEE1DF175C}">
          <cx:tx>
            <cx:txData>
              <cx:f>Sheet1!$D$1</cx:f>
              <cx:v>Series1</cx:v>
            </cx:txData>
          </cx:tx>
          <cx:dataLabels pos="inEnd">
            <cx:visibility seriesName="0" categoryName="1" value="0"/>
          </cx:dataLabels>
          <cx:dataId val="0"/>
          <cx:layoutPr>
            <cx:parentLabelLayout val="overlapping"/>
          </cx:layoutPr>
        </cx:series>
      </cx:plotAreaRegion>
    </cx:plotArea>
    <cx:legend pos="t" align="ctr" overlay="0"/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6BD2A0-9E82-41CE-8AFD-41EA4CFC0551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51B87D80-3735-4A15-B98D-861A974F0A9D}">
      <dgm:prSet phldrT="[Text]" phldr="1"/>
      <dgm:spPr/>
      <dgm:t>
        <a:bodyPr/>
        <a:lstStyle/>
        <a:p>
          <a:endParaRPr lang="en-US"/>
        </a:p>
      </dgm:t>
    </dgm:pt>
    <dgm:pt modelId="{8CCB0C42-6AE5-4BE0-812E-5141DC4C595F}" type="parTrans" cxnId="{F82839F7-4F62-4C03-AC37-5FD22509886E}">
      <dgm:prSet/>
      <dgm:spPr/>
      <dgm:t>
        <a:bodyPr/>
        <a:lstStyle/>
        <a:p>
          <a:endParaRPr lang="en-US"/>
        </a:p>
      </dgm:t>
    </dgm:pt>
    <dgm:pt modelId="{C366AC91-42F5-442D-8830-4F71D84F40FF}" type="sibTrans" cxnId="{F82839F7-4F62-4C03-AC37-5FD22509886E}">
      <dgm:prSet/>
      <dgm:spPr/>
      <dgm:t>
        <a:bodyPr/>
        <a:lstStyle/>
        <a:p>
          <a:endParaRPr lang="en-US"/>
        </a:p>
      </dgm:t>
    </dgm:pt>
    <dgm:pt modelId="{B99D25A4-D8EF-46BD-B74B-3BDB15414E55}">
      <dgm:prSet phldrT="[Text]" phldr="1"/>
      <dgm:spPr/>
      <dgm:t>
        <a:bodyPr/>
        <a:lstStyle/>
        <a:p>
          <a:endParaRPr lang="en-US"/>
        </a:p>
      </dgm:t>
    </dgm:pt>
    <dgm:pt modelId="{9A6316AF-0F45-4482-B122-C3C6C6B31C46}" type="parTrans" cxnId="{9D2A60E2-6E75-43E1-86CE-EE9F157431AF}">
      <dgm:prSet/>
      <dgm:spPr/>
      <dgm:t>
        <a:bodyPr/>
        <a:lstStyle/>
        <a:p>
          <a:endParaRPr lang="en-US"/>
        </a:p>
      </dgm:t>
    </dgm:pt>
    <dgm:pt modelId="{8B795B8A-02FA-4F58-92A9-C1F9D08BB8CA}" type="sibTrans" cxnId="{9D2A60E2-6E75-43E1-86CE-EE9F157431AF}">
      <dgm:prSet/>
      <dgm:spPr/>
      <dgm:t>
        <a:bodyPr/>
        <a:lstStyle/>
        <a:p>
          <a:endParaRPr lang="en-US"/>
        </a:p>
      </dgm:t>
    </dgm:pt>
    <dgm:pt modelId="{94FD14DF-5D1E-4211-B251-8E2F952613ED}">
      <dgm:prSet phldrT="[Text]" phldr="1"/>
      <dgm:spPr/>
      <dgm:t>
        <a:bodyPr/>
        <a:lstStyle/>
        <a:p>
          <a:endParaRPr lang="en-US"/>
        </a:p>
      </dgm:t>
    </dgm:pt>
    <dgm:pt modelId="{54B19FD7-C34B-4993-84D6-E1DBDCD53DD7}" type="parTrans" cxnId="{6FAFD939-80DF-4746-97E1-7AD0305718DC}">
      <dgm:prSet/>
      <dgm:spPr/>
      <dgm:t>
        <a:bodyPr/>
        <a:lstStyle/>
        <a:p>
          <a:endParaRPr lang="en-US"/>
        </a:p>
      </dgm:t>
    </dgm:pt>
    <dgm:pt modelId="{242CB4E7-D868-4291-BA87-BAC521AF4FB4}" type="sibTrans" cxnId="{6FAFD939-80DF-4746-97E1-7AD0305718DC}">
      <dgm:prSet/>
      <dgm:spPr/>
      <dgm:t>
        <a:bodyPr/>
        <a:lstStyle/>
        <a:p>
          <a:endParaRPr lang="en-US"/>
        </a:p>
      </dgm:t>
    </dgm:pt>
    <dgm:pt modelId="{DE498384-AD88-4AE2-963D-470BC1BE5F50}">
      <dgm:prSet phldrT="[Text]" phldr="1"/>
      <dgm:spPr/>
      <dgm:t>
        <a:bodyPr/>
        <a:lstStyle/>
        <a:p>
          <a:endParaRPr lang="en-US" noProof="0" dirty="0"/>
        </a:p>
      </dgm:t>
    </dgm:pt>
    <dgm:pt modelId="{82264F18-506D-412B-92EA-3CE5A3FA1678}" type="parTrans" cxnId="{880553B3-DC5E-4DCE-9CAF-C1AAF4A1ACC4}">
      <dgm:prSet/>
      <dgm:spPr/>
      <dgm:t>
        <a:bodyPr/>
        <a:lstStyle/>
        <a:p>
          <a:endParaRPr lang="en-US"/>
        </a:p>
      </dgm:t>
    </dgm:pt>
    <dgm:pt modelId="{A9B5B2AF-9D60-44ED-B5B0-B69F57363663}" type="sibTrans" cxnId="{880553B3-DC5E-4DCE-9CAF-C1AAF4A1ACC4}">
      <dgm:prSet/>
      <dgm:spPr/>
      <dgm:t>
        <a:bodyPr/>
        <a:lstStyle/>
        <a:p>
          <a:endParaRPr lang="en-US"/>
        </a:p>
      </dgm:t>
    </dgm:pt>
    <dgm:pt modelId="{02C9D8C7-0158-4F6E-98B9-4EC247D92B6E}" type="pres">
      <dgm:prSet presAssocID="{A66BD2A0-9E82-41CE-8AFD-41EA4CFC0551}" presName="Name0" presStyleCnt="0">
        <dgm:presLayoutVars>
          <dgm:chMax val="4"/>
          <dgm:resizeHandles val="exact"/>
        </dgm:presLayoutVars>
      </dgm:prSet>
      <dgm:spPr/>
    </dgm:pt>
    <dgm:pt modelId="{E28D65FB-0B24-43C0-9702-BCE0103BD9FD}" type="pres">
      <dgm:prSet presAssocID="{A66BD2A0-9E82-41CE-8AFD-41EA4CFC0551}" presName="ellipse" presStyleLbl="trBgShp" presStyleIdx="0" presStyleCnt="1"/>
      <dgm:spPr/>
    </dgm:pt>
    <dgm:pt modelId="{F3CE2977-9DF7-4051-B295-500B4949E1E5}" type="pres">
      <dgm:prSet presAssocID="{A66BD2A0-9E82-41CE-8AFD-41EA4CFC0551}" presName="arrow1" presStyleLbl="fgShp" presStyleIdx="0" presStyleCnt="1"/>
      <dgm:spPr/>
    </dgm:pt>
    <dgm:pt modelId="{9BE5209F-E6E6-4802-B454-1225D8680253}" type="pres">
      <dgm:prSet presAssocID="{A66BD2A0-9E82-41CE-8AFD-41EA4CFC0551}" presName="rectangle" presStyleLbl="revTx" presStyleIdx="0" presStyleCnt="1">
        <dgm:presLayoutVars>
          <dgm:bulletEnabled val="1"/>
        </dgm:presLayoutVars>
      </dgm:prSet>
      <dgm:spPr/>
    </dgm:pt>
    <dgm:pt modelId="{55AD0CEE-3FEF-4934-8C0E-63716EAEC0F2}" type="pres">
      <dgm:prSet presAssocID="{B99D25A4-D8EF-46BD-B74B-3BDB15414E55}" presName="item1" presStyleLbl="node1" presStyleIdx="0" presStyleCnt="3">
        <dgm:presLayoutVars>
          <dgm:bulletEnabled val="1"/>
        </dgm:presLayoutVars>
      </dgm:prSet>
      <dgm:spPr/>
    </dgm:pt>
    <dgm:pt modelId="{9DF73CBE-3A39-4FF0-9F41-10713A98995B}" type="pres">
      <dgm:prSet presAssocID="{94FD14DF-5D1E-4211-B251-8E2F952613ED}" presName="item2" presStyleLbl="node1" presStyleIdx="1" presStyleCnt="3">
        <dgm:presLayoutVars>
          <dgm:bulletEnabled val="1"/>
        </dgm:presLayoutVars>
      </dgm:prSet>
      <dgm:spPr/>
    </dgm:pt>
    <dgm:pt modelId="{E08A7079-8C1E-42B6-B0D5-32C3DEB934CC}" type="pres">
      <dgm:prSet presAssocID="{DE498384-AD88-4AE2-963D-470BC1BE5F50}" presName="item3" presStyleLbl="node1" presStyleIdx="2" presStyleCnt="3">
        <dgm:presLayoutVars>
          <dgm:bulletEnabled val="1"/>
        </dgm:presLayoutVars>
      </dgm:prSet>
      <dgm:spPr/>
    </dgm:pt>
    <dgm:pt modelId="{703BEB5A-AB07-4B38-98D8-759077E7DF28}" type="pres">
      <dgm:prSet presAssocID="{A66BD2A0-9E82-41CE-8AFD-41EA4CFC0551}" presName="funnel" presStyleLbl="trAlignAcc1" presStyleIdx="0" presStyleCnt="1"/>
      <dgm:spPr/>
    </dgm:pt>
  </dgm:ptLst>
  <dgm:cxnLst>
    <dgm:cxn modelId="{A3D2F70B-4FEA-4201-9D58-303F98C0004A}" type="presOf" srcId="{94FD14DF-5D1E-4211-B251-8E2F952613ED}" destId="{55AD0CEE-3FEF-4934-8C0E-63716EAEC0F2}" srcOrd="0" destOrd="0" presId="urn:microsoft.com/office/officeart/2005/8/layout/funnel1"/>
    <dgm:cxn modelId="{3983D922-D8E5-4084-8F04-29B5FC28F0B8}" type="presOf" srcId="{B99D25A4-D8EF-46BD-B74B-3BDB15414E55}" destId="{9DF73CBE-3A39-4FF0-9F41-10713A98995B}" srcOrd="0" destOrd="0" presId="urn:microsoft.com/office/officeart/2005/8/layout/funnel1"/>
    <dgm:cxn modelId="{5975DD2D-7E9A-41B5-A34E-F6FD73910614}" type="presOf" srcId="{51B87D80-3735-4A15-B98D-861A974F0A9D}" destId="{E08A7079-8C1E-42B6-B0D5-32C3DEB934CC}" srcOrd="0" destOrd="0" presId="urn:microsoft.com/office/officeart/2005/8/layout/funnel1"/>
    <dgm:cxn modelId="{6FAFD939-80DF-4746-97E1-7AD0305718DC}" srcId="{A66BD2A0-9E82-41CE-8AFD-41EA4CFC0551}" destId="{94FD14DF-5D1E-4211-B251-8E2F952613ED}" srcOrd="2" destOrd="0" parTransId="{54B19FD7-C34B-4993-84D6-E1DBDCD53DD7}" sibTransId="{242CB4E7-D868-4291-BA87-BAC521AF4FB4}"/>
    <dgm:cxn modelId="{ED1B0E62-314A-463D-BBC3-F96738A49FCC}" type="presOf" srcId="{DE498384-AD88-4AE2-963D-470BC1BE5F50}" destId="{9BE5209F-E6E6-4802-B454-1225D8680253}" srcOrd="0" destOrd="0" presId="urn:microsoft.com/office/officeart/2005/8/layout/funnel1"/>
    <dgm:cxn modelId="{166FB08A-63C5-4521-8941-159E386F23FA}" type="presOf" srcId="{A66BD2A0-9E82-41CE-8AFD-41EA4CFC0551}" destId="{02C9D8C7-0158-4F6E-98B9-4EC247D92B6E}" srcOrd="0" destOrd="0" presId="urn:microsoft.com/office/officeart/2005/8/layout/funnel1"/>
    <dgm:cxn modelId="{880553B3-DC5E-4DCE-9CAF-C1AAF4A1ACC4}" srcId="{A66BD2A0-9E82-41CE-8AFD-41EA4CFC0551}" destId="{DE498384-AD88-4AE2-963D-470BC1BE5F50}" srcOrd="3" destOrd="0" parTransId="{82264F18-506D-412B-92EA-3CE5A3FA1678}" sibTransId="{A9B5B2AF-9D60-44ED-B5B0-B69F57363663}"/>
    <dgm:cxn modelId="{9D2A60E2-6E75-43E1-86CE-EE9F157431AF}" srcId="{A66BD2A0-9E82-41CE-8AFD-41EA4CFC0551}" destId="{B99D25A4-D8EF-46BD-B74B-3BDB15414E55}" srcOrd="1" destOrd="0" parTransId="{9A6316AF-0F45-4482-B122-C3C6C6B31C46}" sibTransId="{8B795B8A-02FA-4F58-92A9-C1F9D08BB8CA}"/>
    <dgm:cxn modelId="{F82839F7-4F62-4C03-AC37-5FD22509886E}" srcId="{A66BD2A0-9E82-41CE-8AFD-41EA4CFC0551}" destId="{51B87D80-3735-4A15-B98D-861A974F0A9D}" srcOrd="0" destOrd="0" parTransId="{8CCB0C42-6AE5-4BE0-812E-5141DC4C595F}" sibTransId="{C366AC91-42F5-442D-8830-4F71D84F40FF}"/>
    <dgm:cxn modelId="{12517580-85ED-4275-8CF1-DB430872C741}" type="presParOf" srcId="{02C9D8C7-0158-4F6E-98B9-4EC247D92B6E}" destId="{E28D65FB-0B24-43C0-9702-BCE0103BD9FD}" srcOrd="0" destOrd="0" presId="urn:microsoft.com/office/officeart/2005/8/layout/funnel1"/>
    <dgm:cxn modelId="{15F18724-ECC0-4449-92A9-952F39E60570}" type="presParOf" srcId="{02C9D8C7-0158-4F6E-98B9-4EC247D92B6E}" destId="{F3CE2977-9DF7-4051-B295-500B4949E1E5}" srcOrd="1" destOrd="0" presId="urn:microsoft.com/office/officeart/2005/8/layout/funnel1"/>
    <dgm:cxn modelId="{D85D663C-CB22-4BE5-84F0-69E0A61DB7DD}" type="presParOf" srcId="{02C9D8C7-0158-4F6E-98B9-4EC247D92B6E}" destId="{9BE5209F-E6E6-4802-B454-1225D8680253}" srcOrd="2" destOrd="0" presId="urn:microsoft.com/office/officeart/2005/8/layout/funnel1"/>
    <dgm:cxn modelId="{FEAE29BF-29C2-4801-82AE-75AB91AC9547}" type="presParOf" srcId="{02C9D8C7-0158-4F6E-98B9-4EC247D92B6E}" destId="{55AD0CEE-3FEF-4934-8C0E-63716EAEC0F2}" srcOrd="3" destOrd="0" presId="urn:microsoft.com/office/officeart/2005/8/layout/funnel1"/>
    <dgm:cxn modelId="{E8C9A29F-3046-489F-BA8C-A6F41FD2154C}" type="presParOf" srcId="{02C9D8C7-0158-4F6E-98B9-4EC247D92B6E}" destId="{9DF73CBE-3A39-4FF0-9F41-10713A98995B}" srcOrd="4" destOrd="0" presId="urn:microsoft.com/office/officeart/2005/8/layout/funnel1"/>
    <dgm:cxn modelId="{CD0C5D62-764E-4008-907F-B480B7C885D5}" type="presParOf" srcId="{02C9D8C7-0158-4F6E-98B9-4EC247D92B6E}" destId="{E08A7079-8C1E-42B6-B0D5-32C3DEB934CC}" srcOrd="5" destOrd="0" presId="urn:microsoft.com/office/officeart/2005/8/layout/funnel1"/>
    <dgm:cxn modelId="{BB25031E-F918-437A-B75C-FB9086F40BFE}" type="presParOf" srcId="{02C9D8C7-0158-4F6E-98B9-4EC247D92B6E}" destId="{703BEB5A-AB07-4B38-98D8-759077E7DF2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D65FB-0B24-43C0-9702-BCE0103BD9FD}">
      <dsp:nvSpPr>
        <dsp:cNvPr id="0" name=""/>
        <dsp:cNvSpPr/>
      </dsp:nvSpPr>
      <dsp:spPr>
        <a:xfrm>
          <a:off x="923005" y="349044"/>
          <a:ext cx="3373021" cy="117140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E2977-9DF7-4051-B295-500B4949E1E5}">
      <dsp:nvSpPr>
        <dsp:cNvPr id="0" name=""/>
        <dsp:cNvSpPr/>
      </dsp:nvSpPr>
      <dsp:spPr>
        <a:xfrm>
          <a:off x="2287902" y="3217419"/>
          <a:ext cx="653686" cy="418359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5209F-E6E6-4802-B454-1225D8680253}">
      <dsp:nvSpPr>
        <dsp:cNvPr id="0" name=""/>
        <dsp:cNvSpPr/>
      </dsp:nvSpPr>
      <dsp:spPr>
        <a:xfrm>
          <a:off x="1045898" y="3552107"/>
          <a:ext cx="3137694" cy="784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noProof="0" dirty="0"/>
        </a:p>
      </dsp:txBody>
      <dsp:txXfrm>
        <a:off x="1045898" y="3552107"/>
        <a:ext cx="3137694" cy="784423"/>
      </dsp:txXfrm>
    </dsp:sp>
    <dsp:sp modelId="{55AD0CEE-3FEF-4934-8C0E-63716EAEC0F2}">
      <dsp:nvSpPr>
        <dsp:cNvPr id="0" name=""/>
        <dsp:cNvSpPr/>
      </dsp:nvSpPr>
      <dsp:spPr>
        <a:xfrm>
          <a:off x="2149320" y="1610920"/>
          <a:ext cx="1176635" cy="1176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2321634" y="1783234"/>
        <a:ext cx="832007" cy="832007"/>
      </dsp:txXfrm>
    </dsp:sp>
    <dsp:sp modelId="{9DF73CBE-3A39-4FF0-9F41-10713A98995B}">
      <dsp:nvSpPr>
        <dsp:cNvPr id="0" name=""/>
        <dsp:cNvSpPr/>
      </dsp:nvSpPr>
      <dsp:spPr>
        <a:xfrm>
          <a:off x="1307372" y="728182"/>
          <a:ext cx="1176635" cy="1176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1479686" y="900496"/>
        <a:ext cx="832007" cy="832007"/>
      </dsp:txXfrm>
    </dsp:sp>
    <dsp:sp modelId="{E08A7079-8C1E-42B6-B0D5-32C3DEB934CC}">
      <dsp:nvSpPr>
        <dsp:cNvPr id="0" name=""/>
        <dsp:cNvSpPr/>
      </dsp:nvSpPr>
      <dsp:spPr>
        <a:xfrm>
          <a:off x="2510155" y="443697"/>
          <a:ext cx="1176635" cy="1176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2682469" y="616011"/>
        <a:ext cx="832007" cy="832007"/>
      </dsp:txXfrm>
    </dsp:sp>
    <dsp:sp modelId="{703BEB5A-AB07-4B38-98D8-759077E7DF28}">
      <dsp:nvSpPr>
        <dsp:cNvPr id="0" name=""/>
        <dsp:cNvSpPr/>
      </dsp:nvSpPr>
      <dsp:spPr>
        <a:xfrm>
          <a:off x="784423" y="205233"/>
          <a:ext cx="3660643" cy="292851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200"/>
            </a:lvl1pPr>
          </a:lstStyle>
          <a:p>
            <a:fld id="{DBB6832E-8820-FD47-A2FA-4CB0641517D4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200"/>
            </a:lvl1pPr>
          </a:lstStyle>
          <a:p>
            <a:fld id="{3503BA01-7BCE-3348-B7D1-E8CB1F6C0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70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200" b="0" i="0">
                <a:latin typeface="20 db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200" b="0" i="0">
                <a:latin typeface="20 db" charset="0"/>
              </a:defRPr>
            </a:lvl1pPr>
          </a:lstStyle>
          <a:p>
            <a:fld id="{CC217BA0-315D-174F-B890-48F013C6A778}" type="datetimeFigureOut">
              <a:rPr lang="en-US" smtClean="0"/>
              <a:pPr/>
              <a:t>11/27/23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6288" y="1200150"/>
            <a:ext cx="576262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2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200" b="0" i="0">
                <a:latin typeface="20 db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200" b="0" i="0">
                <a:latin typeface="20 db" charset="0"/>
              </a:defRPr>
            </a:lvl1pPr>
          </a:lstStyle>
          <a:p>
            <a:fld id="{D23D616E-FAFF-0246-8008-410B45D7CB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7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9" r="1628" b="27849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26512" y="3375339"/>
            <a:ext cx="10917716" cy="1110497"/>
          </a:xfrm>
          <a:noFill/>
          <a:effectLst/>
        </p:spPr>
        <p:txBody>
          <a:bodyPr vert="horz" wrap="square" lIns="182880" tIns="91440" rIns="457200" bIns="91440" rtlCol="0" anchor="ctr">
            <a:sp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en-US" sz="2000" b="0" i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600" b="0" i="0" kern="12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400" b="0" i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113" indent="0"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/>
              <a:defRPr lang="en-US" sz="1400" i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/>
            </a:lvl5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626511" y="2547131"/>
            <a:ext cx="10917716" cy="794064"/>
          </a:xfrm>
          <a:noFill/>
          <a:effectLst/>
        </p:spPr>
        <p:txBody>
          <a:bodyPr vert="horz" wrap="square" lIns="182880" tIns="91440" rIns="457200" bIns="91440" rtlCol="0" anchor="b">
            <a:spAutoFit/>
          </a:bodyPr>
          <a:lstStyle>
            <a:lvl1pPr>
              <a:defRPr lang="en-US" sz="4400" b="1" baseline="0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marL="11113" lvl="0" indent="-11113">
              <a:spcAft>
                <a:spcPts val="1200"/>
              </a:spcAft>
              <a:buClr>
                <a:schemeClr val="accent1"/>
              </a:buClr>
              <a:buFont typeface="Wingdings" charset="2"/>
              <a:tabLst/>
            </a:pPr>
            <a:r>
              <a:rPr lang="en-US" dirty="0"/>
              <a:t>Title Slide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71BC2C-296E-0B82-6B6C-B74A845CBE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8978" y="5789393"/>
            <a:ext cx="5073333" cy="57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0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7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9" r="1628" b="27849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0" y="204395"/>
            <a:ext cx="12192001" cy="6857999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38978" y="3375338"/>
            <a:ext cx="10917716" cy="1110497"/>
          </a:xfrm>
          <a:noFill/>
          <a:effectLst/>
        </p:spPr>
        <p:txBody>
          <a:bodyPr vert="horz" wrap="square" lIns="182880" tIns="91440" rIns="457200" bIns="91440" rtlCol="0" anchor="ctr">
            <a:sp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en-US" sz="2000" b="0" i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600" b="0" i="0" kern="12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400" b="0" i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113" indent="0"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/>
              <a:defRPr lang="en-US" sz="1400" i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/>
            </a:lvl5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638979" y="2547131"/>
            <a:ext cx="10917716" cy="794064"/>
          </a:xfrm>
          <a:noFill/>
          <a:effectLst/>
        </p:spPr>
        <p:txBody>
          <a:bodyPr vert="horz" wrap="square" lIns="182880" tIns="91440" rIns="457200" bIns="91440" rtlCol="0" anchor="b">
            <a:spAutoFit/>
          </a:bodyPr>
          <a:lstStyle>
            <a:lvl1pPr>
              <a:defRPr lang="en-US" sz="4400" baseline="0">
                <a:solidFill>
                  <a:schemeClr val="bg1"/>
                </a:solidFill>
              </a:defRPr>
            </a:lvl1pPr>
          </a:lstStyle>
          <a:p>
            <a:pPr marL="11113" lvl="0" indent="-11113">
              <a:spcAft>
                <a:spcPts val="1200"/>
              </a:spcAft>
              <a:buClr>
                <a:schemeClr val="accent1"/>
              </a:buClr>
              <a:buFont typeface="Wingdings" charset="2"/>
              <a:tabLst/>
            </a:pPr>
            <a:r>
              <a:rPr lang="en-US" dirty="0"/>
              <a:t>Title Slide with Image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07DE35-DC1F-FDE9-9E34-5A0A62B45F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8978" y="5789393"/>
            <a:ext cx="5073333" cy="57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4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8" r="1628" b="33283"/>
          <a:stretch/>
        </p:blipFill>
        <p:spPr>
          <a:xfrm>
            <a:off x="0" y="0"/>
            <a:ext cx="12191999" cy="61341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University of Massachusetts logo">
            <a:extLst>
              <a:ext uri="{FF2B5EF4-FFF2-40B4-BE49-F238E27FC236}">
                <a16:creationId xmlns:a16="http://schemas.microsoft.com/office/drawing/2014/main" id="{7B0A6B9D-1209-4462-8851-2316A116A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79" y="6307283"/>
            <a:ext cx="4060371" cy="43649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8979" y="3457260"/>
            <a:ext cx="10901342" cy="1140777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8979" y="577535"/>
            <a:ext cx="10901342" cy="2852737"/>
          </a:xfrm>
        </p:spPr>
        <p:txBody>
          <a:bodyPr anchor="b"/>
          <a:lstStyle>
            <a:lvl1pPr>
              <a:defRPr sz="44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87147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 +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60961"/>
            <a:ext cx="12192000" cy="5273139"/>
          </a:xfrm>
          <a:prstGeom prst="rect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University of Massachusetts logo">
            <a:extLst>
              <a:ext uri="{FF2B5EF4-FFF2-40B4-BE49-F238E27FC236}">
                <a16:creationId xmlns:a16="http://schemas.microsoft.com/office/drawing/2014/main" id="{1025AF6F-ADE1-425B-AE1C-12925E650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79" y="6307283"/>
            <a:ext cx="4060371" cy="436490"/>
          </a:xfrm>
          <a:prstGeom prst="rect">
            <a:avLst/>
          </a:prstGeom>
        </p:spPr>
      </p:pic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38980" y="914400"/>
            <a:ext cx="10914038" cy="4971245"/>
          </a:xfrm>
          <a:noFill/>
        </p:spPr>
        <p:txBody>
          <a:bodyPr lIns="182880" rIns="45720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Wingdings" panose="05000000000000000000" pitchFamily="2" charset="2"/>
              <a:buChar char="§"/>
              <a:tabLst/>
              <a:defRPr sz="2000" b="1" baseline="0">
                <a:solidFill>
                  <a:schemeClr val="bg1"/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Arial" charset="0"/>
              <a:buChar char="•"/>
              <a:tabLst/>
              <a:defRPr sz="1800" b="1" baseline="0">
                <a:solidFill>
                  <a:schemeClr val="bg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.AppleSystemUIFont" charset="-120"/>
              <a:buChar char="-"/>
              <a:tabLst/>
              <a:defRPr sz="1800" b="1" baseline="0">
                <a:solidFill>
                  <a:schemeClr val="bg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Courier New" charset="0"/>
              <a:buChar char="o"/>
              <a:tabLst/>
              <a:defRPr sz="1600" b="1" baseline="0">
                <a:solidFill>
                  <a:schemeClr val="bg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.AppleSystemUIFont" charset="-120"/>
              <a:buChar char="-"/>
              <a:tabLst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Primary agenda bullet style</a:t>
            </a:r>
          </a:p>
          <a:p>
            <a:pPr lvl="1"/>
            <a:r>
              <a:rPr lang="en-US" dirty="0"/>
              <a:t>Secondary agenda bullet style</a:t>
            </a:r>
          </a:p>
          <a:p>
            <a:pPr lvl="2"/>
            <a:r>
              <a:rPr lang="en-US" dirty="0"/>
              <a:t>Third bullet style</a:t>
            </a:r>
          </a:p>
          <a:p>
            <a:pPr lvl="3"/>
            <a:r>
              <a:rPr lang="en-US" dirty="0"/>
              <a:t>Fourth bullet style</a:t>
            </a:r>
          </a:p>
          <a:p>
            <a:pPr lvl="4"/>
            <a:r>
              <a:rPr lang="en-US" dirty="0"/>
              <a:t>Fifth bullet style</a:t>
            </a:r>
          </a:p>
          <a:p>
            <a:pPr lvl="0"/>
            <a:r>
              <a:rPr lang="en-US" dirty="0"/>
              <a:t>Primary agenda bullet style</a:t>
            </a:r>
          </a:p>
          <a:p>
            <a:pPr lvl="1"/>
            <a:r>
              <a:rPr lang="en-US" dirty="0"/>
              <a:t>Secondary agenda bullet style</a:t>
            </a:r>
          </a:p>
          <a:p>
            <a:pPr lvl="2"/>
            <a:r>
              <a:rPr lang="en-US" dirty="0"/>
              <a:t>Third bullet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576047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1D8A06B-AB5B-43B1-BF30-6B6EA6F7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79" y="860963"/>
            <a:ext cx="10914039" cy="5180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4510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806CC2-1CE0-4268-821E-A9EA314043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84897" y="860964"/>
            <a:ext cx="5368121" cy="5180606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Wingdings" charset="2"/>
              <a:buChar char="§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buClr>
                <a:schemeClr val="accent1"/>
              </a:buClr>
              <a:buFont typeface="Arial" charset="0"/>
              <a:buChar char="•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>
              <a:buClr>
                <a:schemeClr val="accent1"/>
              </a:buClr>
              <a:buFont typeface=".AppleSystemUIFont" charset="-120"/>
              <a:buChar char="-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buClr>
                <a:schemeClr val="accent1"/>
              </a:buClr>
              <a:buFont typeface="Courier New" charset="0"/>
              <a:buChar char="o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buClr>
                <a:schemeClr val="accent1"/>
              </a:buClr>
              <a:buFont typeface=".AppleSystemUIFont" charset="-120"/>
              <a:buChar char="-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7423698-104E-45F5-84FF-4D4C1A23C98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8979" y="860963"/>
            <a:ext cx="5368121" cy="5180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74309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econd 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980" y="1356791"/>
            <a:ext cx="10914038" cy="4695666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8979" y="860963"/>
            <a:ext cx="10914039" cy="451295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82917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wo Secondary Title,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2F5413BC-054D-45D0-8352-6EA6A75EE80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204859" y="1356791"/>
            <a:ext cx="5348163" cy="4695666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1040B0D-6703-484F-97E7-6EAD3D03B9E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204855" y="860963"/>
            <a:ext cx="5348163" cy="451295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0504683-19D3-4042-9A55-CE8B5063FE92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38980" y="1356791"/>
            <a:ext cx="5457020" cy="4695666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458986C-F212-460B-A41B-CB9601626A0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8979" y="860963"/>
            <a:ext cx="5457021" cy="451295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91406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16866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38979" y="6119352"/>
            <a:ext cx="1091771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University of Massachusetts logo">
            <a:extLst>
              <a:ext uri="{FF2B5EF4-FFF2-40B4-BE49-F238E27FC236}">
                <a16:creationId xmlns:a16="http://schemas.microsoft.com/office/drawing/2014/main" id="{48B737E3-50D4-4977-A86B-47E3ACB92632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638979" y="6307283"/>
            <a:ext cx="4060371" cy="43649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9" y="860963"/>
            <a:ext cx="10914039" cy="5180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656" y="58712"/>
            <a:ext cx="10914038" cy="757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97663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7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Wingdings" charset="2"/>
        <a:buChar char="§"/>
        <a:defRPr sz="20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Arial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.AppleSystemUIFont" charset="-120"/>
        <a:buChar char="-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Courier New" charset="0"/>
        <a:buChar char="o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.AppleSystemUIFont" charset="-120"/>
        <a:buChar char="-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0" orient="horz" pos="2160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orient="horz" pos="624" userDrawn="1">
          <p15:clr>
            <a:srgbClr val="F26B43"/>
          </p15:clr>
        </p15:guide>
        <p15:guide id="13" orient="horz" pos="792" userDrawn="1">
          <p15:clr>
            <a:srgbClr val="F26B43"/>
          </p15:clr>
        </p15:guide>
        <p15:guide id="14" pos="408" userDrawn="1">
          <p15:clr>
            <a:srgbClr val="F26B43"/>
          </p15:clr>
        </p15:guide>
        <p15:guide id="15" pos="7272" userDrawn="1">
          <p15:clr>
            <a:srgbClr val="F26B43"/>
          </p15:clr>
        </p15:guide>
        <p15:guide id="16" orient="horz" pos="3624" userDrawn="1">
          <p15:clr>
            <a:srgbClr val="F26B43"/>
          </p15:clr>
        </p15:guide>
        <p15:guide id="17" orient="horz" pos="4176" userDrawn="1">
          <p15:clr>
            <a:srgbClr val="F26B43"/>
          </p15:clr>
        </p15:guide>
        <p15:guide id="18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F486E9-46EA-4BB1-A1A2-D5AF9448BA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6512" y="3646182"/>
            <a:ext cx="10917716" cy="568810"/>
          </a:xfrm>
        </p:spPr>
        <p:txBody>
          <a:bodyPr/>
          <a:lstStyle/>
          <a:p>
            <a:r>
              <a:rPr lang="en-US" dirty="0"/>
              <a:t>Subtitle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5B40470-4D38-4162-B939-1CE3AED5C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Slide</a:t>
            </a:r>
          </a:p>
        </p:txBody>
      </p:sp>
    </p:spTree>
    <p:extLst>
      <p:ext uri="{BB962C8B-B14F-4D97-AF65-F5344CB8AC3E}">
        <p14:creationId xmlns:p14="http://schemas.microsoft.com/office/powerpoint/2010/main" val="596139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2C50A6-20FC-454B-9B6B-86926BA35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2CECA23-D71C-4E25-822F-9C2C5C7A7D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4378780"/>
              </p:ext>
            </p:extLst>
          </p:nvPr>
        </p:nvGraphicFramePr>
        <p:xfrm>
          <a:off x="6323527" y="1230303"/>
          <a:ext cx="5229491" cy="4541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0C56FEF-FF7D-4D28-8454-3C5B151CB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941726"/>
              </p:ext>
            </p:extLst>
          </p:nvPr>
        </p:nvGraphicFramePr>
        <p:xfrm>
          <a:off x="638981" y="1230304"/>
          <a:ext cx="5229492" cy="4541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164">
                  <a:extLst>
                    <a:ext uri="{9D8B030D-6E8A-4147-A177-3AD203B41FA5}">
                      <a16:colId xmlns:a16="http://schemas.microsoft.com/office/drawing/2014/main" val="1289719489"/>
                    </a:ext>
                  </a:extLst>
                </a:gridCol>
                <a:gridCol w="1743164">
                  <a:extLst>
                    <a:ext uri="{9D8B030D-6E8A-4147-A177-3AD203B41FA5}">
                      <a16:colId xmlns:a16="http://schemas.microsoft.com/office/drawing/2014/main" val="4187317601"/>
                    </a:ext>
                  </a:extLst>
                </a:gridCol>
                <a:gridCol w="1743164">
                  <a:extLst>
                    <a:ext uri="{9D8B030D-6E8A-4147-A177-3AD203B41FA5}">
                      <a16:colId xmlns:a16="http://schemas.microsoft.com/office/drawing/2014/main" val="1569490197"/>
                    </a:ext>
                  </a:extLst>
                </a:gridCol>
              </a:tblGrid>
              <a:tr h="5184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632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167129"/>
                  </a:ext>
                </a:extLst>
              </a:tr>
              <a:tr h="2856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36990"/>
                  </a:ext>
                </a:extLst>
              </a:tr>
              <a:tr h="2054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551404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688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917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48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98186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582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1571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440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2497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19E0D52-0F53-4C58-A5C7-908C95EE6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Table and SmartArt</a:t>
            </a:r>
          </a:p>
        </p:txBody>
      </p:sp>
    </p:spTree>
    <p:extLst>
      <p:ext uri="{BB962C8B-B14F-4D97-AF65-F5344CB8AC3E}">
        <p14:creationId xmlns:p14="http://schemas.microsoft.com/office/powerpoint/2010/main" val="1936204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568B65-FC13-45A6-9A90-EA4AB4C3C4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4" name="Graphic 13" descr="Beaker">
            <a:extLst>
              <a:ext uri="{FF2B5EF4-FFF2-40B4-BE49-F238E27FC236}">
                <a16:creationId xmlns:a16="http://schemas.microsoft.com/office/drawing/2014/main" id="{6AB595B0-FD1C-4037-8DAE-4F94CE808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4460" y="4535074"/>
            <a:ext cx="914400" cy="914400"/>
          </a:xfrm>
          <a:prstGeom prst="rect">
            <a:avLst/>
          </a:prstGeom>
        </p:spPr>
      </p:pic>
      <p:pic>
        <p:nvPicPr>
          <p:cNvPr id="16" name="Graphic 15" descr="Microscope">
            <a:extLst>
              <a:ext uri="{FF2B5EF4-FFF2-40B4-BE49-F238E27FC236}">
                <a16:creationId xmlns:a16="http://schemas.microsoft.com/office/drawing/2014/main" id="{CD90D271-B337-48D7-B3B3-2998A877C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67364" y="4532708"/>
            <a:ext cx="914400" cy="914400"/>
          </a:xfrm>
          <a:prstGeom prst="rect">
            <a:avLst/>
          </a:prstGeom>
        </p:spPr>
      </p:pic>
      <p:pic>
        <p:nvPicPr>
          <p:cNvPr id="20" name="Graphic 19" descr="Graduation cap">
            <a:extLst>
              <a:ext uri="{FF2B5EF4-FFF2-40B4-BE49-F238E27FC236}">
                <a16:creationId xmlns:a16="http://schemas.microsoft.com/office/drawing/2014/main" id="{68106C4A-5ADB-4836-8FCB-DC1DF22F56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10268" y="4532708"/>
            <a:ext cx="914400" cy="914400"/>
          </a:xfrm>
          <a:prstGeom prst="rect">
            <a:avLst/>
          </a:prstGeom>
        </p:spPr>
      </p:pic>
      <p:pic>
        <p:nvPicPr>
          <p:cNvPr id="18" name="Graphic 17" descr="Schoolhouse">
            <a:extLst>
              <a:ext uri="{FF2B5EF4-FFF2-40B4-BE49-F238E27FC236}">
                <a16:creationId xmlns:a16="http://schemas.microsoft.com/office/drawing/2014/main" id="{C40C31A6-2A6D-486D-9C33-CEB8E31666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53172" y="4535074"/>
            <a:ext cx="914400" cy="914400"/>
          </a:xfrm>
          <a:prstGeom prst="rect">
            <a:avLst/>
          </a:prstGeom>
        </p:spPr>
      </p:pic>
      <p:pic>
        <p:nvPicPr>
          <p:cNvPr id="8" name="Graphic 7" descr="Presentation with pie chart">
            <a:extLst>
              <a:ext uri="{FF2B5EF4-FFF2-40B4-BE49-F238E27FC236}">
                <a16:creationId xmlns:a16="http://schemas.microsoft.com/office/drawing/2014/main" id="{5A536784-06E7-4AEB-8EE3-37587F0EEDC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424460" y="3039463"/>
            <a:ext cx="914400" cy="914400"/>
          </a:xfrm>
          <a:prstGeom prst="rect">
            <a:avLst/>
          </a:prstGeom>
        </p:spPr>
      </p:pic>
      <p:pic>
        <p:nvPicPr>
          <p:cNvPr id="22" name="Graphic 21" descr="Classroom">
            <a:extLst>
              <a:ext uri="{FF2B5EF4-FFF2-40B4-BE49-F238E27FC236}">
                <a16:creationId xmlns:a16="http://schemas.microsoft.com/office/drawing/2014/main" id="{A117EF8C-F122-4A49-92BC-6778583F680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067364" y="3041829"/>
            <a:ext cx="914400" cy="914400"/>
          </a:xfrm>
          <a:prstGeom prst="rect">
            <a:avLst/>
          </a:prstGeom>
        </p:spPr>
      </p:pic>
      <p:pic>
        <p:nvPicPr>
          <p:cNvPr id="10" name="Graphic 9" descr="Bar graph with upward trend">
            <a:extLst>
              <a:ext uri="{FF2B5EF4-FFF2-40B4-BE49-F238E27FC236}">
                <a16:creationId xmlns:a16="http://schemas.microsoft.com/office/drawing/2014/main" id="{D4ADC065-099C-437D-A175-6602092AF91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710268" y="3039566"/>
            <a:ext cx="914400" cy="914400"/>
          </a:xfrm>
          <a:prstGeom prst="rect">
            <a:avLst/>
          </a:prstGeom>
        </p:spPr>
      </p:pic>
      <p:pic>
        <p:nvPicPr>
          <p:cNvPr id="6" name="Graphic 5" descr="Right Brain">
            <a:extLst>
              <a:ext uri="{FF2B5EF4-FFF2-40B4-BE49-F238E27FC236}">
                <a16:creationId xmlns:a16="http://schemas.microsoft.com/office/drawing/2014/main" id="{82D519FD-A8EA-478F-B0C2-8FF4BCDB528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353172" y="3039566"/>
            <a:ext cx="914400" cy="914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55282-B216-4B7B-918D-941C5FD4E8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8979" y="878774"/>
            <a:ext cx="10914039" cy="5151911"/>
          </a:xfrm>
        </p:spPr>
        <p:txBody>
          <a:bodyPr/>
          <a:lstStyle/>
          <a:p>
            <a:r>
              <a:rPr lang="en-US" dirty="0"/>
              <a:t>Microsoft PowerPoint offers a robust selection of standardized icons for all uses. To add icons to your presentation, go to Insert &gt; Icons, and select your preferred icons.</a:t>
            </a:r>
          </a:p>
          <a:p>
            <a:r>
              <a:rPr lang="en-US" dirty="0"/>
              <a:t>The template standardizes icons in black, but if changing, be sure to use the brand colors from the PowerPoint color palette (Ideally, a darker color like blue, green or maroon).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06BAC6-F4DC-467E-A0AE-D74320279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Iconography</a:t>
            </a:r>
          </a:p>
        </p:txBody>
      </p:sp>
    </p:spTree>
    <p:extLst>
      <p:ext uri="{BB962C8B-B14F-4D97-AF65-F5344CB8AC3E}">
        <p14:creationId xmlns:p14="http://schemas.microsoft.com/office/powerpoint/2010/main" val="117004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53E3-A339-473E-A369-623CF2BC1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8FE9-A0AD-4AC1-BC13-71A0C420BD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F7DDB3-E7C9-45F3-877B-A68E311D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Sample</a:t>
            </a:r>
          </a:p>
        </p:txBody>
      </p:sp>
    </p:spTree>
    <p:extLst>
      <p:ext uri="{BB962C8B-B14F-4D97-AF65-F5344CB8AC3E}">
        <p14:creationId xmlns:p14="http://schemas.microsoft.com/office/powerpoint/2010/main" val="2206588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B98EC-046E-4AA8-9BED-9CE86374E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D7191-6385-4997-A8F2-2C27480DDF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6B2A4C-A949-422D-A21A-F7000EC0B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5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11A09-B5AD-4E26-9307-5E00CBF524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2A7BB-253D-4200-9EBB-9956485F83E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8979" y="878774"/>
            <a:ext cx="10914039" cy="5151911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F9B79-07DD-4C57-8671-C69BDF495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Headline (Size 28)</a:t>
            </a:r>
          </a:p>
        </p:txBody>
      </p:sp>
    </p:spTree>
    <p:extLst>
      <p:ext uri="{BB962C8B-B14F-4D97-AF65-F5344CB8AC3E}">
        <p14:creationId xmlns:p14="http://schemas.microsoft.com/office/powerpoint/2010/main" val="3586476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D23EA0-5D0C-8B49-B124-3F0882B906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953FA-6C12-2645-A8FC-3AB8C4BEA564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8AB0B-C3E5-7C4F-AB8E-7C7D96F408ED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Sample Subtitle (Size 20)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D4040D-BAFF-E94E-803F-8CBB889F32A5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3B24AF-598A-A847-95B9-27BBC1C8EB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Subtitle (Size 20)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402F6AF-638D-B34E-A9BD-06A4CA119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Headline (Size 28)</a:t>
            </a:r>
            <a:br>
              <a:rPr lang="en-US" dirty="0"/>
            </a:br>
            <a:r>
              <a:rPr lang="en-US" sz="2000" dirty="0"/>
              <a:t>Sample Subhead (Size 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25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C89806-58CD-B74F-A093-6E5005036E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EAFD7-0792-A340-A431-10D09B4D898D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Embedded Color Palette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ECBFCF-78F5-8541-A1E8-F0C52E7E9E58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r>
              <a:rPr lang="en-US" dirty="0"/>
              <a:t>Headline: Montserrat</a:t>
            </a:r>
          </a:p>
          <a:p>
            <a:r>
              <a:rPr lang="en-US" dirty="0"/>
              <a:t>Subhead: Montserrat</a:t>
            </a:r>
          </a:p>
          <a:p>
            <a:r>
              <a:rPr lang="en-US" dirty="0"/>
              <a:t>Subtitle: Open Sans </a:t>
            </a:r>
          </a:p>
          <a:p>
            <a:r>
              <a:rPr lang="en-US" dirty="0"/>
              <a:t>Body: Open Sans</a:t>
            </a:r>
          </a:p>
          <a:p>
            <a:r>
              <a:rPr lang="en-US" dirty="0"/>
              <a:t>Charts and Graphs: Open Sans</a:t>
            </a:r>
          </a:p>
          <a:p>
            <a:r>
              <a:rPr lang="en-US" dirty="0"/>
              <a:t>Quotations: Lora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BA94167-FC62-AF45-8194-B10A0FA7D6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Embedded Fonts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1CF931E-9248-504B-ACE6-02D0ADC56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PowerPoint Brand Assets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DF2F76-F5D2-FE4B-8B12-26F0FE3D690F}"/>
              </a:ext>
            </a:extLst>
          </p:cNvPr>
          <p:cNvSpPr/>
          <p:nvPr/>
        </p:nvSpPr>
        <p:spPr>
          <a:xfrm>
            <a:off x="9241656" y="3407450"/>
            <a:ext cx="1462740" cy="8027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ECD033-A93F-C64E-B9BF-42C9670798A3}"/>
              </a:ext>
            </a:extLst>
          </p:cNvPr>
          <p:cNvSpPr/>
          <p:nvPr/>
        </p:nvSpPr>
        <p:spPr>
          <a:xfrm>
            <a:off x="7777021" y="3407450"/>
            <a:ext cx="1462740" cy="80271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301372-C105-CE4E-9393-198FFECD1A8B}"/>
              </a:ext>
            </a:extLst>
          </p:cNvPr>
          <p:cNvSpPr/>
          <p:nvPr/>
        </p:nvSpPr>
        <p:spPr>
          <a:xfrm>
            <a:off x="6314281" y="3407450"/>
            <a:ext cx="1462740" cy="80271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D040D0-120C-194C-B03F-B57DD003C50C}"/>
              </a:ext>
            </a:extLst>
          </p:cNvPr>
          <p:cNvSpPr/>
          <p:nvPr/>
        </p:nvSpPr>
        <p:spPr>
          <a:xfrm>
            <a:off x="9239761" y="2608209"/>
            <a:ext cx="1462740" cy="802718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9F9EB3-F812-7D44-B990-EDAD505BA0C9}"/>
              </a:ext>
            </a:extLst>
          </p:cNvPr>
          <p:cNvSpPr/>
          <p:nvPr/>
        </p:nvSpPr>
        <p:spPr>
          <a:xfrm>
            <a:off x="7777021" y="2608209"/>
            <a:ext cx="1462740" cy="80271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BA1B48-EB18-4848-8CD8-E5971D0AC7C5}"/>
              </a:ext>
            </a:extLst>
          </p:cNvPr>
          <p:cNvSpPr/>
          <p:nvPr/>
        </p:nvSpPr>
        <p:spPr>
          <a:xfrm>
            <a:off x="6314281" y="2608209"/>
            <a:ext cx="1462740" cy="802718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6133C5-D6D5-8540-80C4-D10B0BDD7B7B}"/>
              </a:ext>
            </a:extLst>
          </p:cNvPr>
          <p:cNvSpPr/>
          <p:nvPr/>
        </p:nvSpPr>
        <p:spPr>
          <a:xfrm>
            <a:off x="9239761" y="1806983"/>
            <a:ext cx="1462740" cy="802718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35B60F4-C90D-A94A-BFEA-D83C09860AE9}"/>
              </a:ext>
            </a:extLst>
          </p:cNvPr>
          <p:cNvSpPr/>
          <p:nvPr/>
        </p:nvSpPr>
        <p:spPr>
          <a:xfrm>
            <a:off x="7775126" y="1806983"/>
            <a:ext cx="1466530" cy="802718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DD49F2-AC69-EB4C-B29F-CD99E8969347}"/>
              </a:ext>
            </a:extLst>
          </p:cNvPr>
          <p:cNvSpPr/>
          <p:nvPr/>
        </p:nvSpPr>
        <p:spPr>
          <a:xfrm>
            <a:off x="6314281" y="1806983"/>
            <a:ext cx="1462740" cy="80271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05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16A08C-EA3D-4D28-A532-67A8DDF16C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70819844-E353-4FC1-A6CA-B0D9B610F0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1864580"/>
              </p:ext>
            </p:extLst>
          </p:nvPr>
        </p:nvGraphicFramePr>
        <p:xfrm>
          <a:off x="638980" y="1012900"/>
          <a:ext cx="10914038" cy="5125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891ABA0-70B8-47E2-B434-DF9D6E93B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Bar Chart</a:t>
            </a:r>
          </a:p>
        </p:txBody>
      </p:sp>
    </p:spTree>
    <p:extLst>
      <p:ext uri="{BB962C8B-B14F-4D97-AF65-F5344CB8AC3E}">
        <p14:creationId xmlns:p14="http://schemas.microsoft.com/office/powerpoint/2010/main" val="4283001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2C50A6-20FC-454B-9B6B-86926BA35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CEF90EA-05B3-4C8F-8447-772F3F878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66724"/>
              </p:ext>
            </p:extLst>
          </p:nvPr>
        </p:nvGraphicFramePr>
        <p:xfrm>
          <a:off x="638980" y="1282701"/>
          <a:ext cx="10914037" cy="473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19E0D52-0F53-4C58-A5C7-908C95EE6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Pie Chart</a:t>
            </a:r>
          </a:p>
        </p:txBody>
      </p:sp>
    </p:spTree>
    <p:extLst>
      <p:ext uri="{BB962C8B-B14F-4D97-AF65-F5344CB8AC3E}">
        <p14:creationId xmlns:p14="http://schemas.microsoft.com/office/powerpoint/2010/main" val="314226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BA57F0-2238-4A44-BF10-EEADE12C45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85F056-3D58-4BCA-9EA9-BEB98BDE9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  <a:r>
              <a:rPr lang="en-US" dirty="0" err="1"/>
              <a:t>Treemap</a:t>
            </a:r>
            <a:endParaRPr lang="en-US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" name="Chart 9">
                <a:extLst>
                  <a:ext uri="{FF2B5EF4-FFF2-40B4-BE49-F238E27FC236}">
                    <a16:creationId xmlns:a16="http://schemas.microsoft.com/office/drawing/2014/main" id="{86072B0A-A37C-492D-99DA-FADBB412A30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54326790"/>
                  </p:ext>
                </p:extLst>
              </p:nvPr>
            </p:nvGraphicFramePr>
            <p:xfrm>
              <a:off x="642656" y="1075267"/>
              <a:ext cx="10906688" cy="506306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0" name="Chart 9">
                <a:extLst>
                  <a:ext uri="{FF2B5EF4-FFF2-40B4-BE49-F238E27FC236}">
                    <a16:creationId xmlns:a16="http://schemas.microsoft.com/office/drawing/2014/main" id="{86072B0A-A37C-492D-99DA-FADBB412A30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2656" y="1075267"/>
                <a:ext cx="10906688" cy="506306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8647252"/>
      </p:ext>
    </p:extLst>
  </p:cSld>
  <p:clrMapOvr>
    <a:masterClrMapping/>
  </p:clrMapOvr>
</p:sld>
</file>

<file path=ppt/theme/theme1.xml><?xml version="1.0" encoding="utf-8"?>
<a:theme xmlns:a="http://schemas.openxmlformats.org/drawingml/2006/main" name="UMass Brand">
  <a:themeElements>
    <a:clrScheme name="Custom 3">
      <a:dk1>
        <a:srgbClr val="000000"/>
      </a:dk1>
      <a:lt1>
        <a:srgbClr val="FFFFFF"/>
      </a:lt1>
      <a:dk2>
        <a:srgbClr val="666666"/>
      </a:dk2>
      <a:lt2>
        <a:srgbClr val="EEF4F8"/>
      </a:lt2>
      <a:accent1>
        <a:srgbClr val="005EB8"/>
      </a:accent1>
      <a:accent2>
        <a:srgbClr val="9D2235"/>
      </a:accent2>
      <a:accent3>
        <a:srgbClr val="148071"/>
      </a:accent3>
      <a:accent4>
        <a:srgbClr val="DF2049"/>
      </a:accent4>
      <a:accent5>
        <a:srgbClr val="3AB3FF"/>
      </a:accent5>
      <a:accent6>
        <a:srgbClr val="666666"/>
      </a:accent6>
      <a:hlink>
        <a:srgbClr val="005C9B"/>
      </a:hlink>
      <a:folHlink>
        <a:srgbClr val="A61E36"/>
      </a:folHlink>
    </a:clrScheme>
    <a:fontScheme name="UMass Brand">
      <a:majorFont>
        <a:latin typeface="Montserra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285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5FF2CEBD-9224-4431-89E6-8DAB30D2BC2C}" vid="{AD065818-6DC1-4303-A64A-A0927B91C3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2693E18D839C42AAB741C99BC7CF01" ma:contentTypeVersion="12" ma:contentTypeDescription="Create a new document." ma:contentTypeScope="" ma:versionID="eb848a49b6c3da564cc30e7d7902d4e3">
  <xsd:schema xmlns:xsd="http://www.w3.org/2001/XMLSchema" xmlns:xs="http://www.w3.org/2001/XMLSchema" xmlns:p="http://schemas.microsoft.com/office/2006/metadata/properties" xmlns:ns3="6ca80659-f095-4644-b1ec-1906c540f623" xmlns:ns4="af4a47ad-d26d-441c-a374-ecdf5ccc9b4b" targetNamespace="http://schemas.microsoft.com/office/2006/metadata/properties" ma:root="true" ma:fieldsID="38b2002aa1b695350557cf55ed669f80" ns3:_="" ns4:_="">
    <xsd:import namespace="6ca80659-f095-4644-b1ec-1906c540f623"/>
    <xsd:import namespace="af4a47ad-d26d-441c-a374-ecdf5ccc9b4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a80659-f095-4644-b1ec-1906c540f6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4a47ad-d26d-441c-a374-ecdf5ccc9b4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888F87-3A2B-46E2-97D1-D173CEDBBD7B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af4a47ad-d26d-441c-a374-ecdf5ccc9b4b"/>
    <ds:schemaRef ds:uri="6ca80659-f095-4644-b1ec-1906c540f623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94FBE21-5296-4780-96E6-9BD5C97DBC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a80659-f095-4644-b1ec-1906c540f623"/>
    <ds:schemaRef ds:uri="af4a47ad-d26d-441c-a374-ecdf5ccc9b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FE9169-5143-4B2A-9555-972AB623B1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UMass Brand</Template>
  <TotalTime>21</TotalTime>
  <Words>174</Words>
  <Application>Microsoft Macintosh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.AppleSystemUIFont</vt:lpstr>
      <vt:lpstr>20 db</vt:lpstr>
      <vt:lpstr>Arial</vt:lpstr>
      <vt:lpstr>Calibri</vt:lpstr>
      <vt:lpstr>Courier New</vt:lpstr>
      <vt:lpstr>Montserrat</vt:lpstr>
      <vt:lpstr>Open Sans</vt:lpstr>
      <vt:lpstr>Wingdings</vt:lpstr>
      <vt:lpstr>UMass Brand</vt:lpstr>
      <vt:lpstr>Title Slide</vt:lpstr>
      <vt:lpstr>Agenda Sample</vt:lpstr>
      <vt:lpstr>PowerPoint Presentation</vt:lpstr>
      <vt:lpstr>Sample Headline (Size 28)</vt:lpstr>
      <vt:lpstr>Sample Headline (Size 28) Sample Subhead (Size 20)</vt:lpstr>
      <vt:lpstr>PowerPoint Brand Assets</vt:lpstr>
      <vt:lpstr>Sample Bar Chart</vt:lpstr>
      <vt:lpstr>Sample Pie Chart</vt:lpstr>
      <vt:lpstr>Sample Treemap</vt:lpstr>
      <vt:lpstr>Sample Table and SmartArt</vt:lpstr>
      <vt:lpstr>Iconography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Lines, Stephanie</dc:creator>
  <cp:lastModifiedBy>Lines, Stephanie</cp:lastModifiedBy>
  <cp:revision>2</cp:revision>
  <dcterms:created xsi:type="dcterms:W3CDTF">2023-07-17T15:51:49Z</dcterms:created>
  <dcterms:modified xsi:type="dcterms:W3CDTF">2023-11-27T15:37:52Z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0x010100FA2693E18D839C42AAB741C99BC7CF01</vt:lpwstr>
  </property>
</Properties>
</file>